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7"/>
  </p:notesMasterIdLst>
  <p:sldIdLst>
    <p:sldId id="256" r:id="rId2"/>
    <p:sldId id="257" r:id="rId3"/>
    <p:sldId id="265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1" r:id="rId14"/>
    <p:sldId id="282" r:id="rId15"/>
    <p:sldId id="283" r:id="rId16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4949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14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1" d="100"/>
          <a:sy n="111" d="100"/>
        </p:scale>
        <p:origin x="-4264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/>
      <dgm:spPr/>
      <dgm:t>
        <a:bodyPr/>
        <a:lstStyle/>
        <a:p>
          <a:r>
            <a:rPr lang="it-IT" dirty="0" smtClean="0"/>
            <a:t>Calendario</a:t>
          </a:r>
          <a:endParaRPr lang="it-IT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7B6D73F6-6ED8-408B-AC37-2C572D0F6AE2}">
      <dgm:prSet phldrT="[Testo]"/>
      <dgm:spPr/>
      <dgm:t>
        <a:bodyPr/>
        <a:lstStyle/>
        <a:p>
          <a:r>
            <a:rPr lang="it-IT" dirty="0" smtClean="0"/>
            <a:t>Filtro</a:t>
          </a:r>
          <a:endParaRPr lang="it-IT" dirty="0"/>
        </a:p>
      </dgm:t>
    </dgm:pt>
    <dgm:pt modelId="{0B957696-78BB-4F38-AC99-A9CE8FFEB03F}" type="parTrans" cxnId="{68B1B3A5-745C-4803-9B4A-457DE192AE57}">
      <dgm:prSet/>
      <dgm:spPr/>
      <dgm:t>
        <a:bodyPr/>
        <a:lstStyle/>
        <a:p>
          <a:endParaRPr lang="it-IT"/>
        </a:p>
      </dgm:t>
    </dgm:pt>
    <dgm:pt modelId="{A68E5DBB-B538-4DCF-AB8A-AF8A21E79CDC}" type="sibTrans" cxnId="{68B1B3A5-745C-4803-9B4A-457DE192AE57}">
      <dgm:prSet/>
      <dgm:spPr/>
      <dgm:t>
        <a:bodyPr/>
        <a:lstStyle/>
        <a:p>
          <a:endParaRPr lang="it-IT"/>
        </a:p>
      </dgm:t>
    </dgm:pt>
    <dgm:pt modelId="{564350D1-2C09-4FEF-A260-E459F1D4D5AA}">
      <dgm:prSet phldrT="[Testo]"/>
      <dgm:spPr/>
      <dgm:t>
        <a:bodyPr/>
        <a:lstStyle/>
        <a:p>
          <a:r>
            <a:rPr lang="it-IT" dirty="0" err="1" smtClean="0"/>
            <a:t>IVoce</a:t>
          </a:r>
          <a:endParaRPr lang="it-IT" dirty="0"/>
        </a:p>
      </dgm:t>
    </dgm:pt>
    <dgm:pt modelId="{488C8374-F9D3-4606-85C5-96420169BD6A}" type="parTrans" cxnId="{A01F1071-5093-40D3-A403-521CC066CE3A}">
      <dgm:prSet/>
      <dgm:spPr/>
      <dgm:t>
        <a:bodyPr/>
        <a:lstStyle/>
        <a:p>
          <a:endParaRPr lang="it-IT"/>
        </a:p>
      </dgm:t>
    </dgm:pt>
    <dgm:pt modelId="{281573FF-F1DF-4B24-BFC0-F01CD240452F}" type="sibTrans" cxnId="{A01F1071-5093-40D3-A403-521CC066CE3A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4"/>
      <dgm:spPr/>
    </dgm:pt>
    <dgm:pt modelId="{9E001A80-88BD-46AB-9E2A-9A8382086461}" type="pres">
      <dgm:prSet presAssocID="{00587388-1B9C-4F4D-AF3B-DE4940731CF1}" presName="visible" presStyleLbl="node1" presStyleIdx="0" presStyleCnt="4"/>
      <dgm:spPr/>
    </dgm:pt>
    <dgm:pt modelId="{18F6813D-CDF6-4A50-AE9A-2FEAD3875333}" type="pres">
      <dgm:prSet presAssocID="{699D2136-0BC4-4A59-8555-2CE14BE1DD58}" presName="Name25" presStyleLbl="parChTrans1D1" presStyleIdx="0" presStyleCnt="3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A83C0ADF-F77F-4E51-8723-BF93B6ADFE7A}" type="pres">
      <dgm:prSet presAssocID="{0B957696-78BB-4F38-AC99-A9CE8FFEB03F}" presName="Name25" presStyleLbl="parChTrans1D1" presStyleIdx="1" presStyleCnt="3"/>
      <dgm:spPr/>
      <dgm:t>
        <a:bodyPr/>
        <a:lstStyle/>
        <a:p>
          <a:endParaRPr lang="it-IT"/>
        </a:p>
      </dgm:t>
    </dgm:pt>
    <dgm:pt modelId="{BC693DE9-2153-4064-BEBA-1725D76FC311}" type="pres">
      <dgm:prSet presAssocID="{7B6D73F6-6ED8-408B-AC37-2C572D0F6AE2}" presName="node" presStyleCnt="0"/>
      <dgm:spPr/>
    </dgm:pt>
    <dgm:pt modelId="{7468629F-94A3-4E5D-B3E9-F92EED8391A6}" type="pres">
      <dgm:prSet presAssocID="{7B6D73F6-6ED8-408B-AC37-2C572D0F6AE2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EBA026AD-DC0F-4309-B6E8-8F6D09CAB4AA}" type="pres">
      <dgm:prSet presAssocID="{7B6D73F6-6ED8-408B-AC37-2C572D0F6AE2}" presName="childNode" presStyleLbl="revTx" presStyleIdx="0" presStyleCnt="0">
        <dgm:presLayoutVars>
          <dgm:bulletEnabled val="1"/>
        </dgm:presLayoutVars>
      </dgm:prSet>
      <dgm:spPr/>
    </dgm:pt>
    <dgm:pt modelId="{B90FE951-D35E-48FA-B59A-5A23CDBB3D31}" type="pres">
      <dgm:prSet presAssocID="{488C8374-F9D3-4606-85C5-96420169BD6A}" presName="Name25" presStyleLbl="parChTrans1D1" presStyleIdx="2" presStyleCnt="3"/>
      <dgm:spPr/>
      <dgm:t>
        <a:bodyPr/>
        <a:lstStyle/>
        <a:p>
          <a:endParaRPr lang="it-IT"/>
        </a:p>
      </dgm:t>
    </dgm:pt>
    <dgm:pt modelId="{1ACF9DA0-31D5-4DD2-83CE-97F385BAFEA8}" type="pres">
      <dgm:prSet presAssocID="{564350D1-2C09-4FEF-A260-E459F1D4D5AA}" presName="node" presStyleCnt="0"/>
      <dgm:spPr/>
    </dgm:pt>
    <dgm:pt modelId="{78DFEBC8-8DAC-4068-86B3-7E900A69E4A3}" type="pres">
      <dgm:prSet presAssocID="{564350D1-2C09-4FEF-A260-E459F1D4D5AA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D69616AF-78B6-4E96-8EB8-57DA2291AE58}" type="pres">
      <dgm:prSet presAssocID="{564350D1-2C09-4FEF-A260-E459F1D4D5AA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A01F1071-5093-40D3-A403-521CC066CE3A}" srcId="{00587388-1B9C-4F4D-AF3B-DE4940731CF1}" destId="{564350D1-2C09-4FEF-A260-E459F1D4D5AA}" srcOrd="2" destOrd="0" parTransId="{488C8374-F9D3-4606-85C5-96420169BD6A}" sibTransId="{281573FF-F1DF-4B24-BFC0-F01CD240452F}"/>
    <dgm:cxn modelId="{ECB857D0-45D4-4363-BF46-90F4F6B49026}" type="presOf" srcId="{0B957696-78BB-4F38-AC99-A9CE8FFEB03F}" destId="{A83C0ADF-F77F-4E51-8723-BF93B6ADFE7A}" srcOrd="0" destOrd="0" presId="urn:microsoft.com/office/officeart/2005/8/layout/radial2"/>
    <dgm:cxn modelId="{C66F80C6-278D-42FD-8DA1-8DE12E498D3C}" type="presOf" srcId="{564350D1-2C09-4FEF-A260-E459F1D4D5AA}" destId="{78DFEBC8-8DAC-4068-86B3-7E900A69E4A3}" srcOrd="0" destOrd="0" presId="urn:microsoft.com/office/officeart/2005/8/layout/radial2"/>
    <dgm:cxn modelId="{D56A6F5D-81C9-4B46-BF1B-53ED9B0DD54A}" type="presOf" srcId="{699D2136-0BC4-4A59-8555-2CE14BE1DD58}" destId="{18F6813D-CDF6-4A50-AE9A-2FEAD3875333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5539952B-F380-48CB-B636-8DAC6D5322C0}" type="presOf" srcId="{7B6D73F6-6ED8-408B-AC37-2C572D0F6AE2}" destId="{7468629F-94A3-4E5D-B3E9-F92EED8391A6}" srcOrd="0" destOrd="0" presId="urn:microsoft.com/office/officeart/2005/8/layout/radial2"/>
    <dgm:cxn modelId="{94FD37DE-D08A-4619-9956-AD6F7BA98BC0}" type="presOf" srcId="{00587388-1B9C-4F4D-AF3B-DE4940731CF1}" destId="{51131933-AB84-4B0C-AB79-29113B0DE479}" srcOrd="0" destOrd="0" presId="urn:microsoft.com/office/officeart/2005/8/layout/radial2"/>
    <dgm:cxn modelId="{68B1B3A5-745C-4803-9B4A-457DE192AE57}" srcId="{00587388-1B9C-4F4D-AF3B-DE4940731CF1}" destId="{7B6D73F6-6ED8-408B-AC37-2C572D0F6AE2}" srcOrd="1" destOrd="0" parTransId="{0B957696-78BB-4F38-AC99-A9CE8FFEB03F}" sibTransId="{A68E5DBB-B538-4DCF-AB8A-AF8A21E79CDC}"/>
    <dgm:cxn modelId="{BE5CAFF7-1F87-4041-9BF1-FD2DD98CEEBB}" type="presOf" srcId="{488C8374-F9D3-4606-85C5-96420169BD6A}" destId="{B90FE951-D35E-48FA-B59A-5A23CDBB3D31}" srcOrd="0" destOrd="0" presId="urn:microsoft.com/office/officeart/2005/8/layout/radial2"/>
    <dgm:cxn modelId="{365CE14F-3932-42C3-80EB-10F7606ACDDD}" type="presOf" srcId="{24A9F5B7-08A0-4306-B4E1-75EE258D07D2}" destId="{00DE954C-B2E7-4BE2-B832-50B87726031B}" srcOrd="0" destOrd="0" presId="urn:microsoft.com/office/officeart/2005/8/layout/radial2"/>
    <dgm:cxn modelId="{A1F4AA66-1990-40C2-A469-480C27AC70C9}" type="presParOf" srcId="{51131933-AB84-4B0C-AB79-29113B0DE479}" destId="{56F86AFD-E067-4199-89F0-54EE000807F4}" srcOrd="0" destOrd="0" presId="urn:microsoft.com/office/officeart/2005/8/layout/radial2"/>
    <dgm:cxn modelId="{E8429A1A-3342-4814-988E-6C65BAF3A23F}" type="presParOf" srcId="{56F86AFD-E067-4199-89F0-54EE000807F4}" destId="{173EE8A5-C432-4931-B0F1-3E414E07B36A}" srcOrd="0" destOrd="0" presId="urn:microsoft.com/office/officeart/2005/8/layout/radial2"/>
    <dgm:cxn modelId="{9F692A76-B89D-432D-9EFE-419115AA0381}" type="presParOf" srcId="{173EE8A5-C432-4931-B0F1-3E414E07B36A}" destId="{6DC8F5A2-B5FB-487B-A4BF-CF0F1D858DEE}" srcOrd="0" destOrd="0" presId="urn:microsoft.com/office/officeart/2005/8/layout/radial2"/>
    <dgm:cxn modelId="{6D6C7803-E292-4BC0-8BCC-288EC471CB07}" type="presParOf" srcId="{173EE8A5-C432-4931-B0F1-3E414E07B36A}" destId="{9E001A80-88BD-46AB-9E2A-9A8382086461}" srcOrd="1" destOrd="0" presId="urn:microsoft.com/office/officeart/2005/8/layout/radial2"/>
    <dgm:cxn modelId="{9B4A9EDB-1E89-4219-A7F3-067416C7FB3D}" type="presParOf" srcId="{56F86AFD-E067-4199-89F0-54EE000807F4}" destId="{18F6813D-CDF6-4A50-AE9A-2FEAD3875333}" srcOrd="1" destOrd="0" presId="urn:microsoft.com/office/officeart/2005/8/layout/radial2"/>
    <dgm:cxn modelId="{AFDFF038-1B74-4CD9-9312-9B9B1515847E}" type="presParOf" srcId="{56F86AFD-E067-4199-89F0-54EE000807F4}" destId="{3C53EBC2-5086-486A-94B5-216623E2F9B0}" srcOrd="2" destOrd="0" presId="urn:microsoft.com/office/officeart/2005/8/layout/radial2"/>
    <dgm:cxn modelId="{DF837A7C-8E68-4123-A3C6-F67EC2BE922F}" type="presParOf" srcId="{3C53EBC2-5086-486A-94B5-216623E2F9B0}" destId="{00DE954C-B2E7-4BE2-B832-50B87726031B}" srcOrd="0" destOrd="0" presId="urn:microsoft.com/office/officeart/2005/8/layout/radial2"/>
    <dgm:cxn modelId="{A75720E1-1CE8-4666-B0E8-6CE8051B937C}" type="presParOf" srcId="{3C53EBC2-5086-486A-94B5-216623E2F9B0}" destId="{C1332999-2813-4EF9-99F5-3AA98E0174FD}" srcOrd="1" destOrd="0" presId="urn:microsoft.com/office/officeart/2005/8/layout/radial2"/>
    <dgm:cxn modelId="{09332434-2B15-4C33-BEA2-FFB6F3184955}" type="presParOf" srcId="{56F86AFD-E067-4199-89F0-54EE000807F4}" destId="{A83C0ADF-F77F-4E51-8723-BF93B6ADFE7A}" srcOrd="3" destOrd="0" presId="urn:microsoft.com/office/officeart/2005/8/layout/radial2"/>
    <dgm:cxn modelId="{A8BA4F53-E11C-478F-B871-CF5BCE24AE56}" type="presParOf" srcId="{56F86AFD-E067-4199-89F0-54EE000807F4}" destId="{BC693DE9-2153-4064-BEBA-1725D76FC311}" srcOrd="4" destOrd="0" presId="urn:microsoft.com/office/officeart/2005/8/layout/radial2"/>
    <dgm:cxn modelId="{52244B2C-DF9A-40A8-A96B-DA57550B7BD2}" type="presParOf" srcId="{BC693DE9-2153-4064-BEBA-1725D76FC311}" destId="{7468629F-94A3-4E5D-B3E9-F92EED8391A6}" srcOrd="0" destOrd="0" presId="urn:microsoft.com/office/officeart/2005/8/layout/radial2"/>
    <dgm:cxn modelId="{AAEBF639-15A2-4249-BCA6-17B51D7B4525}" type="presParOf" srcId="{BC693DE9-2153-4064-BEBA-1725D76FC311}" destId="{EBA026AD-DC0F-4309-B6E8-8F6D09CAB4AA}" srcOrd="1" destOrd="0" presId="urn:microsoft.com/office/officeart/2005/8/layout/radial2"/>
    <dgm:cxn modelId="{617DFA7A-499B-4E4B-8EE0-2307858B5DA0}" type="presParOf" srcId="{56F86AFD-E067-4199-89F0-54EE000807F4}" destId="{B90FE951-D35E-48FA-B59A-5A23CDBB3D31}" srcOrd="5" destOrd="0" presId="urn:microsoft.com/office/officeart/2005/8/layout/radial2"/>
    <dgm:cxn modelId="{A6200B24-10BE-4A7A-BF7B-FC65172E5F3F}" type="presParOf" srcId="{56F86AFD-E067-4199-89F0-54EE000807F4}" destId="{1ACF9DA0-31D5-4DD2-83CE-97F385BAFEA8}" srcOrd="6" destOrd="0" presId="urn:microsoft.com/office/officeart/2005/8/layout/radial2"/>
    <dgm:cxn modelId="{9128ABB7-55FE-41A4-A1EC-2D3E83CB14FE}" type="presParOf" srcId="{1ACF9DA0-31D5-4DD2-83CE-97F385BAFEA8}" destId="{78DFEBC8-8DAC-4068-86B3-7E900A69E4A3}" srcOrd="0" destOrd="0" presId="urn:microsoft.com/office/officeart/2005/8/layout/radial2"/>
    <dgm:cxn modelId="{9BE3A5BA-DB03-4ACA-8F27-1F0FF5176A33}" type="presParOf" srcId="{1ACF9DA0-31D5-4DD2-83CE-97F385BAFEA8}" destId="{D69616AF-78B6-4E96-8EB8-57DA2291AE58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r>
            <a:rPr lang="it-IT" sz="900" dirty="0" err="1" smtClean="0"/>
            <a:t>Main</a:t>
          </a:r>
          <a:r>
            <a:rPr lang="it-IT" sz="900" dirty="0" smtClean="0"/>
            <a:t> Form</a:t>
          </a:r>
          <a:endParaRPr lang="it-IT" sz="900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7B6D73F6-6ED8-408B-AC37-2C572D0F6AE2}">
      <dgm:prSet phldrT="[Testo]"/>
      <dgm:spPr/>
      <dgm:t>
        <a:bodyPr/>
        <a:lstStyle/>
        <a:p>
          <a:r>
            <a:rPr lang="it-IT" dirty="0" err="1" smtClean="0"/>
            <a:t>SearchEvent</a:t>
          </a:r>
          <a:r>
            <a:rPr lang="it-IT" dirty="0" smtClean="0"/>
            <a:t> Form</a:t>
          </a:r>
          <a:endParaRPr lang="it-IT" dirty="0"/>
        </a:p>
      </dgm:t>
    </dgm:pt>
    <dgm:pt modelId="{0B957696-78BB-4F38-AC99-A9CE8FFEB03F}" type="parTrans" cxnId="{68B1B3A5-745C-4803-9B4A-457DE192AE57}">
      <dgm:prSet/>
      <dgm:spPr/>
      <dgm:t>
        <a:bodyPr/>
        <a:lstStyle/>
        <a:p>
          <a:endParaRPr lang="it-IT"/>
        </a:p>
      </dgm:t>
    </dgm:pt>
    <dgm:pt modelId="{A68E5DBB-B538-4DCF-AB8A-AF8A21E79CDC}" type="sibTrans" cxnId="{68B1B3A5-745C-4803-9B4A-457DE192AE57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3"/>
      <dgm:spPr/>
    </dgm:pt>
    <dgm:pt modelId="{9E001A80-88BD-46AB-9E2A-9A8382086461}" type="pres">
      <dgm:prSet presAssocID="{00587388-1B9C-4F4D-AF3B-DE4940731CF1}" presName="visible" presStyleLbl="node1" presStyleIdx="0" presStyleCnt="3"/>
      <dgm:spPr/>
    </dgm:pt>
    <dgm:pt modelId="{18F6813D-CDF6-4A50-AE9A-2FEAD3875333}" type="pres">
      <dgm:prSet presAssocID="{699D2136-0BC4-4A59-8555-2CE14BE1DD58}" presName="Name25" presStyleLbl="parChTrans1D1" presStyleIdx="0" presStyleCnt="2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A83C0ADF-F77F-4E51-8723-BF93B6ADFE7A}" type="pres">
      <dgm:prSet presAssocID="{0B957696-78BB-4F38-AC99-A9CE8FFEB03F}" presName="Name25" presStyleLbl="parChTrans1D1" presStyleIdx="1" presStyleCnt="2"/>
      <dgm:spPr/>
      <dgm:t>
        <a:bodyPr/>
        <a:lstStyle/>
        <a:p>
          <a:endParaRPr lang="it-IT"/>
        </a:p>
      </dgm:t>
    </dgm:pt>
    <dgm:pt modelId="{BC693DE9-2153-4064-BEBA-1725D76FC311}" type="pres">
      <dgm:prSet presAssocID="{7B6D73F6-6ED8-408B-AC37-2C572D0F6AE2}" presName="node" presStyleCnt="0"/>
      <dgm:spPr/>
    </dgm:pt>
    <dgm:pt modelId="{7468629F-94A3-4E5D-B3E9-F92EED8391A6}" type="pres">
      <dgm:prSet presAssocID="{7B6D73F6-6ED8-408B-AC37-2C572D0F6AE2}" presName="parentNode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EBA026AD-DC0F-4309-B6E8-8F6D09CAB4AA}" type="pres">
      <dgm:prSet presAssocID="{7B6D73F6-6ED8-408B-AC37-2C572D0F6AE2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09291023-0A86-457E-A10E-23FD15727F14}" type="presOf" srcId="{24A9F5B7-08A0-4306-B4E1-75EE258D07D2}" destId="{00DE954C-B2E7-4BE2-B832-50B87726031B}" srcOrd="0" destOrd="0" presId="urn:microsoft.com/office/officeart/2005/8/layout/radial2"/>
    <dgm:cxn modelId="{CD59575C-3AB3-4B45-BA38-42D05744DE83}" type="presOf" srcId="{7B6D73F6-6ED8-408B-AC37-2C572D0F6AE2}" destId="{7468629F-94A3-4E5D-B3E9-F92EED8391A6}" srcOrd="0" destOrd="0" presId="urn:microsoft.com/office/officeart/2005/8/layout/radial2"/>
    <dgm:cxn modelId="{EB47A6B4-8E62-4ACC-8BD1-EF01F65D449D}" type="presOf" srcId="{0B957696-78BB-4F38-AC99-A9CE8FFEB03F}" destId="{A83C0ADF-F77F-4E51-8723-BF93B6ADFE7A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68B1B3A5-745C-4803-9B4A-457DE192AE57}" srcId="{00587388-1B9C-4F4D-AF3B-DE4940731CF1}" destId="{7B6D73F6-6ED8-408B-AC37-2C572D0F6AE2}" srcOrd="1" destOrd="0" parTransId="{0B957696-78BB-4F38-AC99-A9CE8FFEB03F}" sibTransId="{A68E5DBB-B538-4DCF-AB8A-AF8A21E79CDC}"/>
    <dgm:cxn modelId="{E8DBCC84-AC3A-41E7-82AD-A20E47B74DC4}" type="presOf" srcId="{699D2136-0BC4-4A59-8555-2CE14BE1DD58}" destId="{18F6813D-CDF6-4A50-AE9A-2FEAD3875333}" srcOrd="0" destOrd="0" presId="urn:microsoft.com/office/officeart/2005/8/layout/radial2"/>
    <dgm:cxn modelId="{7A110A6E-BF29-4019-96C3-012EC8829450}" type="presOf" srcId="{00587388-1B9C-4F4D-AF3B-DE4940731CF1}" destId="{51131933-AB84-4B0C-AB79-29113B0DE479}" srcOrd="0" destOrd="0" presId="urn:microsoft.com/office/officeart/2005/8/layout/radial2"/>
    <dgm:cxn modelId="{3B9B3E31-F845-45D9-80D1-CE9285FA97C5}" type="presParOf" srcId="{51131933-AB84-4B0C-AB79-29113B0DE479}" destId="{56F86AFD-E067-4199-89F0-54EE000807F4}" srcOrd="0" destOrd="0" presId="urn:microsoft.com/office/officeart/2005/8/layout/radial2"/>
    <dgm:cxn modelId="{C69932BA-EA89-401D-B5B3-86EFD0E83E72}" type="presParOf" srcId="{56F86AFD-E067-4199-89F0-54EE000807F4}" destId="{173EE8A5-C432-4931-B0F1-3E414E07B36A}" srcOrd="0" destOrd="0" presId="urn:microsoft.com/office/officeart/2005/8/layout/radial2"/>
    <dgm:cxn modelId="{B5E64F08-785B-42AE-A224-972E8D3FEA58}" type="presParOf" srcId="{173EE8A5-C432-4931-B0F1-3E414E07B36A}" destId="{6DC8F5A2-B5FB-487B-A4BF-CF0F1D858DEE}" srcOrd="0" destOrd="0" presId="urn:microsoft.com/office/officeart/2005/8/layout/radial2"/>
    <dgm:cxn modelId="{2D0F6B6B-7B77-45EE-8318-50F4F9C2EEC7}" type="presParOf" srcId="{173EE8A5-C432-4931-B0F1-3E414E07B36A}" destId="{9E001A80-88BD-46AB-9E2A-9A8382086461}" srcOrd="1" destOrd="0" presId="urn:microsoft.com/office/officeart/2005/8/layout/radial2"/>
    <dgm:cxn modelId="{946C16C2-EE56-492C-A54A-3E7DAB3547D1}" type="presParOf" srcId="{56F86AFD-E067-4199-89F0-54EE000807F4}" destId="{18F6813D-CDF6-4A50-AE9A-2FEAD3875333}" srcOrd="1" destOrd="0" presId="urn:microsoft.com/office/officeart/2005/8/layout/radial2"/>
    <dgm:cxn modelId="{7DA036D9-C05E-4DFE-ADDB-80EFD7B6BE6C}" type="presParOf" srcId="{56F86AFD-E067-4199-89F0-54EE000807F4}" destId="{3C53EBC2-5086-486A-94B5-216623E2F9B0}" srcOrd="2" destOrd="0" presId="urn:microsoft.com/office/officeart/2005/8/layout/radial2"/>
    <dgm:cxn modelId="{28FBF573-3B9B-4717-93C9-CAF98CA81D01}" type="presParOf" srcId="{3C53EBC2-5086-486A-94B5-216623E2F9B0}" destId="{00DE954C-B2E7-4BE2-B832-50B87726031B}" srcOrd="0" destOrd="0" presId="urn:microsoft.com/office/officeart/2005/8/layout/radial2"/>
    <dgm:cxn modelId="{F26D16DF-8AEB-4C33-BD16-0A53B9CA0962}" type="presParOf" srcId="{3C53EBC2-5086-486A-94B5-216623E2F9B0}" destId="{C1332999-2813-4EF9-99F5-3AA98E0174FD}" srcOrd="1" destOrd="0" presId="urn:microsoft.com/office/officeart/2005/8/layout/radial2"/>
    <dgm:cxn modelId="{7FC67D84-2615-48DF-8918-80DC8EA6A28D}" type="presParOf" srcId="{56F86AFD-E067-4199-89F0-54EE000807F4}" destId="{A83C0ADF-F77F-4E51-8723-BF93B6ADFE7A}" srcOrd="3" destOrd="0" presId="urn:microsoft.com/office/officeart/2005/8/layout/radial2"/>
    <dgm:cxn modelId="{89B8E02D-00AA-46F3-BF4D-9E3B0C084272}" type="presParOf" srcId="{56F86AFD-E067-4199-89F0-54EE000807F4}" destId="{BC693DE9-2153-4064-BEBA-1725D76FC311}" srcOrd="4" destOrd="0" presId="urn:microsoft.com/office/officeart/2005/8/layout/radial2"/>
    <dgm:cxn modelId="{400C2552-9A91-4F40-B87B-B5D9AF115AEF}" type="presParOf" srcId="{BC693DE9-2153-4064-BEBA-1725D76FC311}" destId="{7468629F-94A3-4E5D-B3E9-F92EED8391A6}" srcOrd="0" destOrd="0" presId="urn:microsoft.com/office/officeart/2005/8/layout/radial2"/>
    <dgm:cxn modelId="{11B45F80-C70F-4CB1-8B0D-B3DCE0A418D8}" type="presParOf" srcId="{BC693DE9-2153-4064-BEBA-1725D76FC311}" destId="{EBA026AD-DC0F-4309-B6E8-8F6D09CAB4AA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pPr>
            <a:lnSpc>
              <a:spcPct val="90000"/>
            </a:lnSpc>
            <a:spcAft>
              <a:spcPts val="0"/>
            </a:spcAft>
          </a:pPr>
          <a:r>
            <a:rPr lang="it-IT" sz="900" dirty="0" smtClean="0"/>
            <a:t>On</a:t>
          </a:r>
        </a:p>
        <a:p>
          <a:pPr>
            <a:lnSpc>
              <a:spcPct val="90000"/>
            </a:lnSpc>
            <a:spcAft>
              <a:spcPts val="0"/>
            </a:spcAft>
          </a:pPr>
          <a:r>
            <a:rPr lang="it-IT" sz="900" dirty="0" err="1" smtClean="0"/>
            <a:t>Calendars</a:t>
          </a:r>
          <a:endParaRPr lang="it-IT" sz="900" dirty="0" smtClean="0"/>
        </a:p>
        <a:p>
          <a:pPr>
            <a:lnSpc>
              <a:spcPct val="90000"/>
            </a:lnSpc>
            <a:spcAft>
              <a:spcPts val="0"/>
            </a:spcAft>
          </a:pPr>
          <a:r>
            <a:rPr lang="it-IT" sz="900" dirty="0" err="1" smtClean="0"/>
            <a:t>Changed</a:t>
          </a:r>
          <a:endParaRPr lang="it-IT" sz="900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0955C993-EC88-454D-803A-A0ACDE204B52}">
      <dgm:prSet phldrT="[Testo]" custT="1"/>
      <dgm:spPr/>
      <dgm:t>
        <a:bodyPr/>
        <a:lstStyle/>
        <a:p>
          <a:pPr>
            <a:spcAft>
              <a:spcPts val="0"/>
            </a:spcAft>
          </a:pPr>
          <a:r>
            <a:rPr lang="it-IT" sz="900" dirty="0" smtClean="0"/>
            <a:t>On</a:t>
          </a:r>
        </a:p>
        <a:p>
          <a:pPr>
            <a:spcAft>
              <a:spcPts val="0"/>
            </a:spcAft>
          </a:pPr>
          <a:r>
            <a:rPr lang="it-IT" sz="900" dirty="0" err="1" smtClean="0"/>
            <a:t>EventModels</a:t>
          </a:r>
          <a:endParaRPr lang="it-IT" sz="900" dirty="0" smtClean="0"/>
        </a:p>
        <a:p>
          <a:pPr>
            <a:spcAft>
              <a:spcPts val="0"/>
            </a:spcAft>
          </a:pPr>
          <a:r>
            <a:rPr lang="it-IT" sz="900" dirty="0" err="1" smtClean="0"/>
            <a:t>Changed</a:t>
          </a:r>
          <a:endParaRPr lang="it-IT" sz="900" dirty="0"/>
        </a:p>
      </dgm:t>
    </dgm:pt>
    <dgm:pt modelId="{0770FE8C-2744-40CA-BC45-892C4E7EF843}" type="parTrans" cxnId="{006A301F-600E-4548-B5DB-DDD5A855224F}">
      <dgm:prSet/>
      <dgm:spPr/>
      <dgm:t>
        <a:bodyPr/>
        <a:lstStyle/>
        <a:p>
          <a:endParaRPr lang="it-IT"/>
        </a:p>
      </dgm:t>
    </dgm:pt>
    <dgm:pt modelId="{762CB024-0DB9-403D-BCCD-51EC1002AA84}" type="sibTrans" cxnId="{006A301F-600E-4548-B5DB-DDD5A855224F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3"/>
      <dgm:spPr/>
    </dgm:pt>
    <dgm:pt modelId="{9E001A80-88BD-46AB-9E2A-9A8382086461}" type="pres">
      <dgm:prSet presAssocID="{00587388-1B9C-4F4D-AF3B-DE4940731CF1}" presName="visible" presStyleLbl="node1" presStyleIdx="0" presStyleCnt="3"/>
      <dgm:spPr/>
    </dgm:pt>
    <dgm:pt modelId="{18F6813D-CDF6-4A50-AE9A-2FEAD3875333}" type="pres">
      <dgm:prSet presAssocID="{699D2136-0BC4-4A59-8555-2CE14BE1DD58}" presName="Name25" presStyleLbl="parChTrans1D1" presStyleIdx="0" presStyleCnt="2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3" custScaleX="103962" custScaleY="103962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6B98B017-4C58-4DEF-8A1A-DF74DBA31981}" type="pres">
      <dgm:prSet presAssocID="{0770FE8C-2744-40CA-BC45-892C4E7EF843}" presName="Name25" presStyleLbl="parChTrans1D1" presStyleIdx="1" presStyleCnt="2"/>
      <dgm:spPr/>
      <dgm:t>
        <a:bodyPr/>
        <a:lstStyle/>
        <a:p>
          <a:endParaRPr lang="it-IT"/>
        </a:p>
      </dgm:t>
    </dgm:pt>
    <dgm:pt modelId="{6AC0A385-A03B-4AEC-9435-3194FC246F6E}" type="pres">
      <dgm:prSet presAssocID="{0955C993-EC88-454D-803A-A0ACDE204B52}" presName="node" presStyleCnt="0"/>
      <dgm:spPr/>
    </dgm:pt>
    <dgm:pt modelId="{A125559B-249B-4D22-B9FA-2062188338E7}" type="pres">
      <dgm:prSet presAssocID="{0955C993-EC88-454D-803A-A0ACDE204B52}" presName="parentNode" presStyleLbl="node1" presStyleIdx="2" presStyleCnt="3" custScaleX="115123" custScaleY="115123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992A637B-9EF2-40C4-964F-7F7153D3B874}" type="pres">
      <dgm:prSet presAssocID="{0955C993-EC88-454D-803A-A0ACDE204B52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010F3187-76AB-47E6-8C3E-8214837B412F}" type="presOf" srcId="{00587388-1B9C-4F4D-AF3B-DE4940731CF1}" destId="{51131933-AB84-4B0C-AB79-29113B0DE479}" srcOrd="0" destOrd="0" presId="urn:microsoft.com/office/officeart/2005/8/layout/radial2"/>
    <dgm:cxn modelId="{7737A5CF-F785-4FC5-89CC-EC6F43DA8D8A}" type="presOf" srcId="{24A9F5B7-08A0-4306-B4E1-75EE258D07D2}" destId="{00DE954C-B2E7-4BE2-B832-50B87726031B}" srcOrd="0" destOrd="0" presId="urn:microsoft.com/office/officeart/2005/8/layout/radial2"/>
    <dgm:cxn modelId="{006A301F-600E-4548-B5DB-DDD5A855224F}" srcId="{00587388-1B9C-4F4D-AF3B-DE4940731CF1}" destId="{0955C993-EC88-454D-803A-A0ACDE204B52}" srcOrd="1" destOrd="0" parTransId="{0770FE8C-2744-40CA-BC45-892C4E7EF843}" sibTransId="{762CB024-0DB9-403D-BCCD-51EC1002AA84}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FC824F31-F1B7-48DA-90E6-FF90ADB95D43}" type="presOf" srcId="{0955C993-EC88-454D-803A-A0ACDE204B52}" destId="{A125559B-249B-4D22-B9FA-2062188338E7}" srcOrd="0" destOrd="0" presId="urn:microsoft.com/office/officeart/2005/8/layout/radial2"/>
    <dgm:cxn modelId="{E9EA7EBC-2734-43CF-B554-60420ED66D7F}" type="presOf" srcId="{699D2136-0BC4-4A59-8555-2CE14BE1DD58}" destId="{18F6813D-CDF6-4A50-AE9A-2FEAD3875333}" srcOrd="0" destOrd="0" presId="urn:microsoft.com/office/officeart/2005/8/layout/radial2"/>
    <dgm:cxn modelId="{BC835EB0-6B25-4CD7-9551-B21DC08CC122}" type="presOf" srcId="{0770FE8C-2744-40CA-BC45-892C4E7EF843}" destId="{6B98B017-4C58-4DEF-8A1A-DF74DBA31981}" srcOrd="0" destOrd="0" presId="urn:microsoft.com/office/officeart/2005/8/layout/radial2"/>
    <dgm:cxn modelId="{57672FDE-96A6-47F5-AABC-A5F5D4422D08}" type="presParOf" srcId="{51131933-AB84-4B0C-AB79-29113B0DE479}" destId="{56F86AFD-E067-4199-89F0-54EE000807F4}" srcOrd="0" destOrd="0" presId="urn:microsoft.com/office/officeart/2005/8/layout/radial2"/>
    <dgm:cxn modelId="{CCBB44F8-9C87-4572-97A5-3F3CB0B89CD2}" type="presParOf" srcId="{56F86AFD-E067-4199-89F0-54EE000807F4}" destId="{173EE8A5-C432-4931-B0F1-3E414E07B36A}" srcOrd="0" destOrd="0" presId="urn:microsoft.com/office/officeart/2005/8/layout/radial2"/>
    <dgm:cxn modelId="{9AEDA582-98D4-489E-B720-9A0F741BA879}" type="presParOf" srcId="{173EE8A5-C432-4931-B0F1-3E414E07B36A}" destId="{6DC8F5A2-B5FB-487B-A4BF-CF0F1D858DEE}" srcOrd="0" destOrd="0" presId="urn:microsoft.com/office/officeart/2005/8/layout/radial2"/>
    <dgm:cxn modelId="{A59EB5EA-3D86-4AB7-8322-40E85D018A82}" type="presParOf" srcId="{173EE8A5-C432-4931-B0F1-3E414E07B36A}" destId="{9E001A80-88BD-46AB-9E2A-9A8382086461}" srcOrd="1" destOrd="0" presId="urn:microsoft.com/office/officeart/2005/8/layout/radial2"/>
    <dgm:cxn modelId="{84FD4FCD-B222-47CD-9889-E343EE310DE2}" type="presParOf" srcId="{56F86AFD-E067-4199-89F0-54EE000807F4}" destId="{18F6813D-CDF6-4A50-AE9A-2FEAD3875333}" srcOrd="1" destOrd="0" presId="urn:microsoft.com/office/officeart/2005/8/layout/radial2"/>
    <dgm:cxn modelId="{9AF92469-A7D8-4F20-AA01-2D49DF921D40}" type="presParOf" srcId="{56F86AFD-E067-4199-89F0-54EE000807F4}" destId="{3C53EBC2-5086-486A-94B5-216623E2F9B0}" srcOrd="2" destOrd="0" presId="urn:microsoft.com/office/officeart/2005/8/layout/radial2"/>
    <dgm:cxn modelId="{625EE99A-E8A0-4908-A3DB-47D2FA2A878C}" type="presParOf" srcId="{3C53EBC2-5086-486A-94B5-216623E2F9B0}" destId="{00DE954C-B2E7-4BE2-B832-50B87726031B}" srcOrd="0" destOrd="0" presId="urn:microsoft.com/office/officeart/2005/8/layout/radial2"/>
    <dgm:cxn modelId="{76A7568A-5A27-4EC6-B6B5-B2F03A3357BA}" type="presParOf" srcId="{3C53EBC2-5086-486A-94B5-216623E2F9B0}" destId="{C1332999-2813-4EF9-99F5-3AA98E0174FD}" srcOrd="1" destOrd="0" presId="urn:microsoft.com/office/officeart/2005/8/layout/radial2"/>
    <dgm:cxn modelId="{33392515-9612-44AF-B0BC-877A38F9F135}" type="presParOf" srcId="{56F86AFD-E067-4199-89F0-54EE000807F4}" destId="{6B98B017-4C58-4DEF-8A1A-DF74DBA31981}" srcOrd="3" destOrd="0" presId="urn:microsoft.com/office/officeart/2005/8/layout/radial2"/>
    <dgm:cxn modelId="{89654554-16C8-49D8-9E85-C42601E349B2}" type="presParOf" srcId="{56F86AFD-E067-4199-89F0-54EE000807F4}" destId="{6AC0A385-A03B-4AEC-9435-3194FC246F6E}" srcOrd="4" destOrd="0" presId="urn:microsoft.com/office/officeart/2005/8/layout/radial2"/>
    <dgm:cxn modelId="{6B39B80C-8349-426F-89A0-78996F880480}" type="presParOf" srcId="{6AC0A385-A03B-4AEC-9435-3194FC246F6E}" destId="{A125559B-249B-4D22-B9FA-2062188338E7}" srcOrd="0" destOrd="0" presId="urn:microsoft.com/office/officeart/2005/8/layout/radial2"/>
    <dgm:cxn modelId="{AB31128B-E551-41D1-8465-97475B9A7E30}" type="presParOf" srcId="{6AC0A385-A03B-4AEC-9435-3194FC246F6E}" destId="{992A637B-9EF2-40C4-964F-7F7153D3B874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r>
            <a:rPr lang="it-IT" sz="900" dirty="0" err="1" smtClean="0"/>
            <a:t>CriterioDiFiltraggio</a:t>
          </a:r>
          <a:endParaRPr lang="it-IT" sz="900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740A5D79-F38E-4264-972A-639B67902B52}">
      <dgm:prSet phldrT="[Testo]" custT="1"/>
      <dgm:spPr/>
      <dgm:t>
        <a:bodyPr/>
        <a:lstStyle/>
        <a:p>
          <a:r>
            <a:rPr lang="it-IT" sz="900" dirty="0" smtClean="0"/>
            <a:t>Filtro</a:t>
          </a:r>
          <a:endParaRPr lang="it-IT" sz="900" dirty="0"/>
        </a:p>
      </dgm:t>
    </dgm:pt>
    <dgm:pt modelId="{0ACDFECE-FC54-43B0-89D4-7857E340C44C}" type="parTrans" cxnId="{026705F8-637A-4715-8A00-808BD05E4899}">
      <dgm:prSet/>
      <dgm:spPr/>
      <dgm:t>
        <a:bodyPr/>
        <a:lstStyle/>
        <a:p>
          <a:endParaRPr lang="it-IT"/>
        </a:p>
      </dgm:t>
    </dgm:pt>
    <dgm:pt modelId="{6D3AED5A-FA03-4B54-B81A-604D92FA0465}" type="sibTrans" cxnId="{026705F8-637A-4715-8A00-808BD05E4899}">
      <dgm:prSet/>
      <dgm:spPr/>
      <dgm:t>
        <a:bodyPr/>
        <a:lstStyle/>
        <a:p>
          <a:endParaRPr lang="it-IT"/>
        </a:p>
      </dgm:t>
    </dgm:pt>
    <dgm:pt modelId="{795118E5-D995-4293-9F47-B6D3A7F22739}">
      <dgm:prSet phldrT="[Testo]" custT="1"/>
      <dgm:spPr/>
      <dgm:t>
        <a:bodyPr/>
        <a:lstStyle/>
        <a:p>
          <a:r>
            <a:rPr lang="it-IT" sz="900" dirty="0" err="1" smtClean="0"/>
            <a:t>IFiltro</a:t>
          </a:r>
          <a:endParaRPr lang="it-IT" sz="900" dirty="0"/>
        </a:p>
      </dgm:t>
    </dgm:pt>
    <dgm:pt modelId="{EDC0E1CF-11DF-409C-8AA6-25C99F34ADC0}" type="parTrans" cxnId="{021D2990-44FB-4152-8C69-5518F4F2074E}">
      <dgm:prSet/>
      <dgm:spPr/>
      <dgm:t>
        <a:bodyPr/>
        <a:lstStyle/>
        <a:p>
          <a:endParaRPr lang="it-IT"/>
        </a:p>
      </dgm:t>
    </dgm:pt>
    <dgm:pt modelId="{FF93D56E-EDD2-483C-8AD7-B3E9A1EF3858}" type="sibTrans" cxnId="{021D2990-44FB-4152-8C69-5518F4F2074E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4"/>
      <dgm:spPr/>
    </dgm:pt>
    <dgm:pt modelId="{9E001A80-88BD-46AB-9E2A-9A8382086461}" type="pres">
      <dgm:prSet presAssocID="{00587388-1B9C-4F4D-AF3B-DE4940731CF1}" presName="visible" presStyleLbl="node1" presStyleIdx="0" presStyleCnt="4"/>
      <dgm:spPr/>
    </dgm:pt>
    <dgm:pt modelId="{18F6813D-CDF6-4A50-AE9A-2FEAD3875333}" type="pres">
      <dgm:prSet presAssocID="{699D2136-0BC4-4A59-8555-2CE14BE1DD58}" presName="Name25" presStyleLbl="parChTrans1D1" presStyleIdx="0" presStyleCnt="3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21556448-5FF7-44D7-B579-3CD4E495747E}" type="pres">
      <dgm:prSet presAssocID="{0ACDFECE-FC54-43B0-89D4-7857E340C44C}" presName="Name25" presStyleLbl="parChTrans1D1" presStyleIdx="1" presStyleCnt="3"/>
      <dgm:spPr/>
      <dgm:t>
        <a:bodyPr/>
        <a:lstStyle/>
        <a:p>
          <a:endParaRPr lang="it-IT"/>
        </a:p>
      </dgm:t>
    </dgm:pt>
    <dgm:pt modelId="{EDE5974A-8B8A-4DC7-8AA0-700E8FE426A4}" type="pres">
      <dgm:prSet presAssocID="{740A5D79-F38E-4264-972A-639B67902B52}" presName="node" presStyleCnt="0"/>
      <dgm:spPr/>
    </dgm:pt>
    <dgm:pt modelId="{4209AD56-0A3F-47D7-AD11-FE73F8A30B97}" type="pres">
      <dgm:prSet presAssocID="{740A5D79-F38E-4264-972A-639B67902B52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50AF7178-0C3C-465D-9D3A-F40230C19B73}" type="pres">
      <dgm:prSet presAssocID="{740A5D79-F38E-4264-972A-639B67902B52}" presName="childNode" presStyleLbl="revTx" presStyleIdx="0" presStyleCnt="0">
        <dgm:presLayoutVars>
          <dgm:bulletEnabled val="1"/>
        </dgm:presLayoutVars>
      </dgm:prSet>
      <dgm:spPr/>
    </dgm:pt>
    <dgm:pt modelId="{8AB25C12-ABDF-4410-9A8C-36BFFCED15C2}" type="pres">
      <dgm:prSet presAssocID="{EDC0E1CF-11DF-409C-8AA6-25C99F34ADC0}" presName="Name25" presStyleLbl="parChTrans1D1" presStyleIdx="2" presStyleCnt="3"/>
      <dgm:spPr/>
      <dgm:t>
        <a:bodyPr/>
        <a:lstStyle/>
        <a:p>
          <a:endParaRPr lang="it-IT"/>
        </a:p>
      </dgm:t>
    </dgm:pt>
    <dgm:pt modelId="{D946CEE5-E4E1-4440-85DF-EE0DB25293D5}" type="pres">
      <dgm:prSet presAssocID="{795118E5-D995-4293-9F47-B6D3A7F22739}" presName="node" presStyleCnt="0"/>
      <dgm:spPr/>
    </dgm:pt>
    <dgm:pt modelId="{34AA1CBD-5E06-437A-A61C-7670E1C379F6}" type="pres">
      <dgm:prSet presAssocID="{795118E5-D995-4293-9F47-B6D3A7F22739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983DB891-8107-4248-86DA-C2EAA95AABC0}" type="pres">
      <dgm:prSet presAssocID="{795118E5-D995-4293-9F47-B6D3A7F22739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22E98760-5444-4089-9F0F-7655928B9F6A}" type="presOf" srcId="{699D2136-0BC4-4A59-8555-2CE14BE1DD58}" destId="{18F6813D-CDF6-4A50-AE9A-2FEAD3875333}" srcOrd="0" destOrd="0" presId="urn:microsoft.com/office/officeart/2005/8/layout/radial2"/>
    <dgm:cxn modelId="{68EDDEE9-BA79-4123-BBC2-A395F586DD30}" type="presOf" srcId="{0ACDFECE-FC54-43B0-89D4-7857E340C44C}" destId="{21556448-5FF7-44D7-B579-3CD4E495747E}" srcOrd="0" destOrd="0" presId="urn:microsoft.com/office/officeart/2005/8/layout/radial2"/>
    <dgm:cxn modelId="{021D2990-44FB-4152-8C69-5518F4F2074E}" srcId="{00587388-1B9C-4F4D-AF3B-DE4940731CF1}" destId="{795118E5-D995-4293-9F47-B6D3A7F22739}" srcOrd="2" destOrd="0" parTransId="{EDC0E1CF-11DF-409C-8AA6-25C99F34ADC0}" sibTransId="{FF93D56E-EDD2-483C-8AD7-B3E9A1EF3858}"/>
    <dgm:cxn modelId="{EFEF40BF-D87D-4AB3-ACCF-17FEFA769749}" type="presOf" srcId="{EDC0E1CF-11DF-409C-8AA6-25C99F34ADC0}" destId="{8AB25C12-ABDF-4410-9A8C-36BFFCED15C2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026705F8-637A-4715-8A00-808BD05E4899}" srcId="{00587388-1B9C-4F4D-AF3B-DE4940731CF1}" destId="{740A5D79-F38E-4264-972A-639B67902B52}" srcOrd="1" destOrd="0" parTransId="{0ACDFECE-FC54-43B0-89D4-7857E340C44C}" sibTransId="{6D3AED5A-FA03-4B54-B81A-604D92FA0465}"/>
    <dgm:cxn modelId="{BB21BE91-4E6E-4226-A170-103C7FCB3EE4}" type="presOf" srcId="{00587388-1B9C-4F4D-AF3B-DE4940731CF1}" destId="{51131933-AB84-4B0C-AB79-29113B0DE479}" srcOrd="0" destOrd="0" presId="urn:microsoft.com/office/officeart/2005/8/layout/radial2"/>
    <dgm:cxn modelId="{3E539400-D354-4DBB-B822-D7CB86FB7441}" type="presOf" srcId="{740A5D79-F38E-4264-972A-639B67902B52}" destId="{4209AD56-0A3F-47D7-AD11-FE73F8A30B97}" srcOrd="0" destOrd="0" presId="urn:microsoft.com/office/officeart/2005/8/layout/radial2"/>
    <dgm:cxn modelId="{E241413F-9C93-4325-99EA-91E6FD25E3B8}" type="presOf" srcId="{795118E5-D995-4293-9F47-B6D3A7F22739}" destId="{34AA1CBD-5E06-437A-A61C-7670E1C379F6}" srcOrd="0" destOrd="0" presId="urn:microsoft.com/office/officeart/2005/8/layout/radial2"/>
    <dgm:cxn modelId="{F5D44629-814D-4E44-828E-F5D84D3977FF}" type="presOf" srcId="{24A9F5B7-08A0-4306-B4E1-75EE258D07D2}" destId="{00DE954C-B2E7-4BE2-B832-50B87726031B}" srcOrd="0" destOrd="0" presId="urn:microsoft.com/office/officeart/2005/8/layout/radial2"/>
    <dgm:cxn modelId="{EF01EA18-7FF4-4B86-89C5-910FF6260599}" type="presParOf" srcId="{51131933-AB84-4B0C-AB79-29113B0DE479}" destId="{56F86AFD-E067-4199-89F0-54EE000807F4}" srcOrd="0" destOrd="0" presId="urn:microsoft.com/office/officeart/2005/8/layout/radial2"/>
    <dgm:cxn modelId="{C3C5B692-0C77-42AB-BEC6-28F049168EAB}" type="presParOf" srcId="{56F86AFD-E067-4199-89F0-54EE000807F4}" destId="{173EE8A5-C432-4931-B0F1-3E414E07B36A}" srcOrd="0" destOrd="0" presId="urn:microsoft.com/office/officeart/2005/8/layout/radial2"/>
    <dgm:cxn modelId="{B5D53453-3333-4FC8-AA65-0E33451DA9B8}" type="presParOf" srcId="{173EE8A5-C432-4931-B0F1-3E414E07B36A}" destId="{6DC8F5A2-B5FB-487B-A4BF-CF0F1D858DEE}" srcOrd="0" destOrd="0" presId="urn:microsoft.com/office/officeart/2005/8/layout/radial2"/>
    <dgm:cxn modelId="{5F69C9DC-AE4B-4BFB-B7F9-E777B05ECDD6}" type="presParOf" srcId="{173EE8A5-C432-4931-B0F1-3E414E07B36A}" destId="{9E001A80-88BD-46AB-9E2A-9A8382086461}" srcOrd="1" destOrd="0" presId="urn:microsoft.com/office/officeart/2005/8/layout/radial2"/>
    <dgm:cxn modelId="{D87011A2-7FF7-440E-ACAB-138CB563E7B5}" type="presParOf" srcId="{56F86AFD-E067-4199-89F0-54EE000807F4}" destId="{18F6813D-CDF6-4A50-AE9A-2FEAD3875333}" srcOrd="1" destOrd="0" presId="urn:microsoft.com/office/officeart/2005/8/layout/radial2"/>
    <dgm:cxn modelId="{80A9F1F9-7384-4B31-92F9-14386697C428}" type="presParOf" srcId="{56F86AFD-E067-4199-89F0-54EE000807F4}" destId="{3C53EBC2-5086-486A-94B5-216623E2F9B0}" srcOrd="2" destOrd="0" presId="urn:microsoft.com/office/officeart/2005/8/layout/radial2"/>
    <dgm:cxn modelId="{B5B1A090-6431-46CA-8F64-0E6B096D2C34}" type="presParOf" srcId="{3C53EBC2-5086-486A-94B5-216623E2F9B0}" destId="{00DE954C-B2E7-4BE2-B832-50B87726031B}" srcOrd="0" destOrd="0" presId="urn:microsoft.com/office/officeart/2005/8/layout/radial2"/>
    <dgm:cxn modelId="{54AF917E-876F-4CC4-82D7-570C9602191D}" type="presParOf" srcId="{3C53EBC2-5086-486A-94B5-216623E2F9B0}" destId="{C1332999-2813-4EF9-99F5-3AA98E0174FD}" srcOrd="1" destOrd="0" presId="urn:microsoft.com/office/officeart/2005/8/layout/radial2"/>
    <dgm:cxn modelId="{9CDDE889-CADC-4CA7-A535-DD77A5B9329F}" type="presParOf" srcId="{56F86AFD-E067-4199-89F0-54EE000807F4}" destId="{21556448-5FF7-44D7-B579-3CD4E495747E}" srcOrd="3" destOrd="0" presId="urn:microsoft.com/office/officeart/2005/8/layout/radial2"/>
    <dgm:cxn modelId="{2459C8A3-4871-480D-B16C-2373E9AA9F8C}" type="presParOf" srcId="{56F86AFD-E067-4199-89F0-54EE000807F4}" destId="{EDE5974A-8B8A-4DC7-8AA0-700E8FE426A4}" srcOrd="4" destOrd="0" presId="urn:microsoft.com/office/officeart/2005/8/layout/radial2"/>
    <dgm:cxn modelId="{7DC792AE-7A55-4484-B742-DA66718E290D}" type="presParOf" srcId="{EDE5974A-8B8A-4DC7-8AA0-700E8FE426A4}" destId="{4209AD56-0A3F-47D7-AD11-FE73F8A30B97}" srcOrd="0" destOrd="0" presId="urn:microsoft.com/office/officeart/2005/8/layout/radial2"/>
    <dgm:cxn modelId="{99609401-4B25-487A-846C-E8B7B2B34668}" type="presParOf" srcId="{EDE5974A-8B8A-4DC7-8AA0-700E8FE426A4}" destId="{50AF7178-0C3C-465D-9D3A-F40230C19B73}" srcOrd="1" destOrd="0" presId="urn:microsoft.com/office/officeart/2005/8/layout/radial2"/>
    <dgm:cxn modelId="{6AEEB557-DD1D-45EF-9769-11980EBBE091}" type="presParOf" srcId="{56F86AFD-E067-4199-89F0-54EE000807F4}" destId="{8AB25C12-ABDF-4410-9A8C-36BFFCED15C2}" srcOrd="5" destOrd="0" presId="urn:microsoft.com/office/officeart/2005/8/layout/radial2"/>
    <dgm:cxn modelId="{9DE24876-B934-4B17-AB97-E1D3C6D7D34C}" type="presParOf" srcId="{56F86AFD-E067-4199-89F0-54EE000807F4}" destId="{D946CEE5-E4E1-4440-85DF-EE0DB25293D5}" srcOrd="6" destOrd="0" presId="urn:microsoft.com/office/officeart/2005/8/layout/radial2"/>
    <dgm:cxn modelId="{8E1350A4-0321-48BF-8C83-3B00BF1808B0}" type="presParOf" srcId="{D946CEE5-E4E1-4440-85DF-EE0DB25293D5}" destId="{34AA1CBD-5E06-437A-A61C-7670E1C379F6}" srcOrd="0" destOrd="0" presId="urn:microsoft.com/office/officeart/2005/8/layout/radial2"/>
    <dgm:cxn modelId="{73F467B4-3F70-442E-886C-5F1F1A06DA5B}" type="presParOf" srcId="{D946CEE5-E4E1-4440-85DF-EE0DB25293D5}" destId="{983DB891-8107-4248-86DA-C2EAA95AABC0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r>
            <a:rPr lang="it-IT" sz="1100" dirty="0" smtClean="0"/>
            <a:t>Filtro</a:t>
          </a:r>
          <a:endParaRPr lang="it-IT" sz="1100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9615DDBE-D10D-434F-A171-FA83CD9D1181}">
      <dgm:prSet phldrT="[Testo]" custT="1"/>
      <dgm:spPr/>
      <dgm:t>
        <a:bodyPr/>
        <a:lstStyle/>
        <a:p>
          <a:r>
            <a:rPr lang="it-IT" sz="900" dirty="0" smtClean="0"/>
            <a:t>Filtro Calendario</a:t>
          </a:r>
          <a:endParaRPr lang="it-IT" sz="900" dirty="0"/>
        </a:p>
      </dgm:t>
    </dgm:pt>
    <dgm:pt modelId="{DAA8E758-927E-4F22-9CC3-C0F75136BA0E}" type="parTrans" cxnId="{3221CDB4-234B-42B1-A07D-C64416AF0A55}">
      <dgm:prSet/>
      <dgm:spPr/>
      <dgm:t>
        <a:bodyPr/>
        <a:lstStyle/>
        <a:p>
          <a:endParaRPr lang="it-IT"/>
        </a:p>
      </dgm:t>
    </dgm:pt>
    <dgm:pt modelId="{D281F79E-8087-4CF5-94A8-485A9CD701F3}" type="sibTrans" cxnId="{3221CDB4-234B-42B1-A07D-C64416AF0A55}">
      <dgm:prSet/>
      <dgm:spPr/>
      <dgm:t>
        <a:bodyPr/>
        <a:lstStyle/>
        <a:p>
          <a:endParaRPr lang="it-IT"/>
        </a:p>
      </dgm:t>
    </dgm:pt>
    <dgm:pt modelId="{DBC0DE3E-16D8-4492-B986-446789CF063E}">
      <dgm:prSet phldrT="[Testo]" custT="1"/>
      <dgm:spPr/>
      <dgm:t>
        <a:bodyPr/>
        <a:lstStyle/>
        <a:p>
          <a:r>
            <a:rPr lang="it-IT" sz="900" dirty="0" smtClean="0"/>
            <a:t>Filtro Temporale</a:t>
          </a:r>
          <a:endParaRPr lang="it-IT" sz="900" dirty="0"/>
        </a:p>
      </dgm:t>
    </dgm:pt>
    <dgm:pt modelId="{A349B96A-035B-476F-8693-71353B9ECDE7}" type="parTrans" cxnId="{6B5DB4DB-2E15-4392-B453-4827E389A750}">
      <dgm:prSet/>
      <dgm:spPr/>
      <dgm:t>
        <a:bodyPr/>
        <a:lstStyle/>
        <a:p>
          <a:endParaRPr lang="it-IT"/>
        </a:p>
      </dgm:t>
    </dgm:pt>
    <dgm:pt modelId="{DD6DF4BA-2460-415C-91C8-C34E420F5A6B}" type="sibTrans" cxnId="{6B5DB4DB-2E15-4392-B453-4827E389A750}">
      <dgm:prSet/>
      <dgm:spPr/>
      <dgm:t>
        <a:bodyPr/>
        <a:lstStyle/>
        <a:p>
          <a:endParaRPr lang="it-IT"/>
        </a:p>
      </dgm:t>
    </dgm:pt>
    <dgm:pt modelId="{DC80374F-41A0-4B00-ACCC-F1B405DC587C}">
      <dgm:prSet phldrT="[Testo]" custT="1"/>
      <dgm:spPr/>
      <dgm:t>
        <a:bodyPr/>
        <a:lstStyle/>
        <a:p>
          <a:r>
            <a:rPr lang="it-IT" sz="900" dirty="0" smtClean="0"/>
            <a:t>Filtro Ricerca</a:t>
          </a:r>
          <a:endParaRPr lang="it-IT" sz="900" dirty="0"/>
        </a:p>
      </dgm:t>
    </dgm:pt>
    <dgm:pt modelId="{177F6FED-5419-408F-B5F1-800B35BB90F7}" type="parTrans" cxnId="{23090B88-9910-445B-AC03-8ED02B812BCE}">
      <dgm:prSet/>
      <dgm:spPr/>
      <dgm:t>
        <a:bodyPr/>
        <a:lstStyle/>
        <a:p>
          <a:endParaRPr lang="it-IT"/>
        </a:p>
      </dgm:t>
    </dgm:pt>
    <dgm:pt modelId="{112DBF22-0203-4574-9697-8CF849117A7D}" type="sibTrans" cxnId="{23090B88-9910-445B-AC03-8ED02B812BCE}">
      <dgm:prSet/>
      <dgm:spPr/>
      <dgm:t>
        <a:bodyPr/>
        <a:lstStyle/>
        <a:p>
          <a:endParaRPr lang="it-IT"/>
        </a:p>
      </dgm:t>
    </dgm:pt>
    <dgm:pt modelId="{8D75B57D-C388-4426-BB53-CD9FE76F5BEF}">
      <dgm:prSet phldrT="[Testo]" custT="1"/>
      <dgm:spPr/>
      <dgm:t>
        <a:bodyPr/>
        <a:lstStyle/>
        <a:p>
          <a:r>
            <a:rPr lang="it-IT" sz="900" dirty="0" smtClean="0"/>
            <a:t>Filtro Modello</a:t>
          </a:r>
          <a:endParaRPr lang="it-IT" sz="900" dirty="0"/>
        </a:p>
      </dgm:t>
    </dgm:pt>
    <dgm:pt modelId="{F75949E0-1ABF-46D5-97F3-D179A4F63B92}" type="parTrans" cxnId="{5DAA59BD-C302-47BF-80AD-AA46A4CE8298}">
      <dgm:prSet/>
      <dgm:spPr/>
      <dgm:t>
        <a:bodyPr/>
        <a:lstStyle/>
        <a:p>
          <a:endParaRPr lang="it-IT"/>
        </a:p>
      </dgm:t>
    </dgm:pt>
    <dgm:pt modelId="{30B74252-6D0A-48A5-8FF9-C368D6697B41}" type="sibTrans" cxnId="{5DAA59BD-C302-47BF-80AD-AA46A4CE8298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2"/>
      <dgm:spPr/>
    </dgm:pt>
    <dgm:pt modelId="{9E001A80-88BD-46AB-9E2A-9A8382086461}" type="pres">
      <dgm:prSet presAssocID="{00587388-1B9C-4F4D-AF3B-DE4940731CF1}" presName="visible" presStyleLbl="node1" presStyleIdx="0" presStyleCnt="2"/>
      <dgm:spPr/>
    </dgm:pt>
    <dgm:pt modelId="{18F6813D-CDF6-4A50-AE9A-2FEAD3875333}" type="pres">
      <dgm:prSet presAssocID="{699D2136-0BC4-4A59-8555-2CE14BE1DD58}" presName="Name25" presStyleLbl="parChTrans1D1" presStyleIdx="0" presStyleCnt="1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2677473C-F06D-4BC1-B285-EF9005F392C6}" type="presOf" srcId="{24A9F5B7-08A0-4306-B4E1-75EE258D07D2}" destId="{00DE954C-B2E7-4BE2-B832-50B87726031B}" srcOrd="0" destOrd="0" presId="urn:microsoft.com/office/officeart/2005/8/layout/radial2"/>
    <dgm:cxn modelId="{5DDEC886-122D-4324-9CDA-56F9A1DF8A1D}" type="presOf" srcId="{DBC0DE3E-16D8-4492-B986-446789CF063E}" destId="{C1332999-2813-4EF9-99F5-3AA98E0174FD}" srcOrd="0" destOrd="1" presId="urn:microsoft.com/office/officeart/2005/8/layout/radial2"/>
    <dgm:cxn modelId="{78C21367-9717-4115-88BE-6737D96BACFF}" type="presOf" srcId="{DC80374F-41A0-4B00-ACCC-F1B405DC587C}" destId="{C1332999-2813-4EF9-99F5-3AA98E0174FD}" srcOrd="0" destOrd="2" presId="urn:microsoft.com/office/officeart/2005/8/layout/radial2"/>
    <dgm:cxn modelId="{4A94C368-D2E3-4ACB-809A-F2B89BDF340F}" type="presOf" srcId="{9615DDBE-D10D-434F-A171-FA83CD9D1181}" destId="{C1332999-2813-4EF9-99F5-3AA98E0174FD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3221CDB4-234B-42B1-A07D-C64416AF0A55}" srcId="{24A9F5B7-08A0-4306-B4E1-75EE258D07D2}" destId="{9615DDBE-D10D-434F-A171-FA83CD9D1181}" srcOrd="0" destOrd="0" parTransId="{DAA8E758-927E-4F22-9CC3-C0F75136BA0E}" sibTransId="{D281F79E-8087-4CF5-94A8-485A9CD701F3}"/>
    <dgm:cxn modelId="{6B5DB4DB-2E15-4392-B453-4827E389A750}" srcId="{24A9F5B7-08A0-4306-B4E1-75EE258D07D2}" destId="{DBC0DE3E-16D8-4492-B986-446789CF063E}" srcOrd="1" destOrd="0" parTransId="{A349B96A-035B-476F-8693-71353B9ECDE7}" sibTransId="{DD6DF4BA-2460-415C-91C8-C34E420F5A6B}"/>
    <dgm:cxn modelId="{5DAA59BD-C302-47BF-80AD-AA46A4CE8298}" srcId="{24A9F5B7-08A0-4306-B4E1-75EE258D07D2}" destId="{8D75B57D-C388-4426-BB53-CD9FE76F5BEF}" srcOrd="3" destOrd="0" parTransId="{F75949E0-1ABF-46D5-97F3-D179A4F63B92}" sibTransId="{30B74252-6D0A-48A5-8FF9-C368D6697B41}"/>
    <dgm:cxn modelId="{7C351703-97CA-42AE-82E0-21A8BB875E47}" type="presOf" srcId="{699D2136-0BC4-4A59-8555-2CE14BE1DD58}" destId="{18F6813D-CDF6-4A50-AE9A-2FEAD3875333}" srcOrd="0" destOrd="0" presId="urn:microsoft.com/office/officeart/2005/8/layout/radial2"/>
    <dgm:cxn modelId="{F2DD9CC8-495B-48A4-8175-B19D1E451DAD}" type="presOf" srcId="{00587388-1B9C-4F4D-AF3B-DE4940731CF1}" destId="{51131933-AB84-4B0C-AB79-29113B0DE479}" srcOrd="0" destOrd="0" presId="urn:microsoft.com/office/officeart/2005/8/layout/radial2"/>
    <dgm:cxn modelId="{6E05C22A-5ADF-4941-A7E0-9C638EB35DDC}" type="presOf" srcId="{8D75B57D-C388-4426-BB53-CD9FE76F5BEF}" destId="{C1332999-2813-4EF9-99F5-3AA98E0174FD}" srcOrd="0" destOrd="3" presId="urn:microsoft.com/office/officeart/2005/8/layout/radial2"/>
    <dgm:cxn modelId="{23090B88-9910-445B-AC03-8ED02B812BCE}" srcId="{24A9F5B7-08A0-4306-B4E1-75EE258D07D2}" destId="{DC80374F-41A0-4B00-ACCC-F1B405DC587C}" srcOrd="2" destOrd="0" parTransId="{177F6FED-5419-408F-B5F1-800B35BB90F7}" sibTransId="{112DBF22-0203-4574-9697-8CF849117A7D}"/>
    <dgm:cxn modelId="{3573B9DE-89C4-4F2A-B8FA-85E3457011F3}" type="presParOf" srcId="{51131933-AB84-4B0C-AB79-29113B0DE479}" destId="{56F86AFD-E067-4199-89F0-54EE000807F4}" srcOrd="0" destOrd="0" presId="urn:microsoft.com/office/officeart/2005/8/layout/radial2"/>
    <dgm:cxn modelId="{D3AFDA08-55CE-4200-88BA-5E92B62915B2}" type="presParOf" srcId="{56F86AFD-E067-4199-89F0-54EE000807F4}" destId="{173EE8A5-C432-4931-B0F1-3E414E07B36A}" srcOrd="0" destOrd="0" presId="urn:microsoft.com/office/officeart/2005/8/layout/radial2"/>
    <dgm:cxn modelId="{2D89A0AC-CC2F-4EA7-B641-B578670E74B3}" type="presParOf" srcId="{173EE8A5-C432-4931-B0F1-3E414E07B36A}" destId="{6DC8F5A2-B5FB-487B-A4BF-CF0F1D858DEE}" srcOrd="0" destOrd="0" presId="urn:microsoft.com/office/officeart/2005/8/layout/radial2"/>
    <dgm:cxn modelId="{994AF323-7950-429C-B084-DC5DD856BDBC}" type="presParOf" srcId="{173EE8A5-C432-4931-B0F1-3E414E07B36A}" destId="{9E001A80-88BD-46AB-9E2A-9A8382086461}" srcOrd="1" destOrd="0" presId="urn:microsoft.com/office/officeart/2005/8/layout/radial2"/>
    <dgm:cxn modelId="{71531287-9E01-4E1B-9B89-21DC092E0C3E}" type="presParOf" srcId="{56F86AFD-E067-4199-89F0-54EE000807F4}" destId="{18F6813D-CDF6-4A50-AE9A-2FEAD3875333}" srcOrd="1" destOrd="0" presId="urn:microsoft.com/office/officeart/2005/8/layout/radial2"/>
    <dgm:cxn modelId="{5FEDB26C-7EB0-417F-99E5-284122C8F091}" type="presParOf" srcId="{56F86AFD-E067-4199-89F0-54EE000807F4}" destId="{3C53EBC2-5086-486A-94B5-216623E2F9B0}" srcOrd="2" destOrd="0" presId="urn:microsoft.com/office/officeart/2005/8/layout/radial2"/>
    <dgm:cxn modelId="{044619E9-58D1-4BC6-A18E-55E0D25A8C7E}" type="presParOf" srcId="{3C53EBC2-5086-486A-94B5-216623E2F9B0}" destId="{00DE954C-B2E7-4BE2-B832-50B87726031B}" srcOrd="0" destOrd="0" presId="urn:microsoft.com/office/officeart/2005/8/layout/radial2"/>
    <dgm:cxn modelId="{049BF647-A7E8-4153-AB1E-1DF2E5FAB7A6}" type="presParOf" srcId="{3C53EBC2-5086-486A-94B5-216623E2F9B0}" destId="{C1332999-2813-4EF9-99F5-3AA98E0174FD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/>
      <dgm:spPr/>
      <dgm:t>
        <a:bodyPr/>
        <a:lstStyle/>
        <a:p>
          <a:r>
            <a:rPr lang="it-IT" dirty="0" smtClean="0"/>
            <a:t>Calendario</a:t>
          </a:r>
          <a:endParaRPr lang="it-IT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7B6D73F6-6ED8-408B-AC37-2C572D0F6AE2}">
      <dgm:prSet phldrT="[Testo]"/>
      <dgm:spPr/>
      <dgm:t>
        <a:bodyPr/>
        <a:lstStyle/>
        <a:p>
          <a:r>
            <a:rPr lang="it-IT" dirty="0" smtClean="0"/>
            <a:t>Filtro</a:t>
          </a:r>
          <a:endParaRPr lang="it-IT" dirty="0"/>
        </a:p>
      </dgm:t>
    </dgm:pt>
    <dgm:pt modelId="{0B957696-78BB-4F38-AC99-A9CE8FFEB03F}" type="parTrans" cxnId="{68B1B3A5-745C-4803-9B4A-457DE192AE57}">
      <dgm:prSet/>
      <dgm:spPr/>
      <dgm:t>
        <a:bodyPr/>
        <a:lstStyle/>
        <a:p>
          <a:endParaRPr lang="it-IT"/>
        </a:p>
      </dgm:t>
    </dgm:pt>
    <dgm:pt modelId="{A68E5DBB-B538-4DCF-AB8A-AF8A21E79CDC}" type="sibTrans" cxnId="{68B1B3A5-745C-4803-9B4A-457DE192AE57}">
      <dgm:prSet/>
      <dgm:spPr/>
      <dgm:t>
        <a:bodyPr/>
        <a:lstStyle/>
        <a:p>
          <a:endParaRPr lang="it-IT"/>
        </a:p>
      </dgm:t>
    </dgm:pt>
    <dgm:pt modelId="{564350D1-2C09-4FEF-A260-E459F1D4D5AA}">
      <dgm:prSet phldrT="[Testo]"/>
      <dgm:spPr/>
      <dgm:t>
        <a:bodyPr/>
        <a:lstStyle/>
        <a:p>
          <a:r>
            <a:rPr lang="it-IT" dirty="0" err="1" smtClean="0"/>
            <a:t>IVoce</a:t>
          </a:r>
          <a:endParaRPr lang="it-IT" dirty="0"/>
        </a:p>
      </dgm:t>
    </dgm:pt>
    <dgm:pt modelId="{488C8374-F9D3-4606-85C5-96420169BD6A}" type="parTrans" cxnId="{A01F1071-5093-40D3-A403-521CC066CE3A}">
      <dgm:prSet/>
      <dgm:spPr/>
      <dgm:t>
        <a:bodyPr/>
        <a:lstStyle/>
        <a:p>
          <a:endParaRPr lang="it-IT"/>
        </a:p>
      </dgm:t>
    </dgm:pt>
    <dgm:pt modelId="{281573FF-F1DF-4B24-BFC0-F01CD240452F}" type="sibTrans" cxnId="{A01F1071-5093-40D3-A403-521CC066CE3A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4"/>
      <dgm:spPr/>
    </dgm:pt>
    <dgm:pt modelId="{9E001A80-88BD-46AB-9E2A-9A8382086461}" type="pres">
      <dgm:prSet presAssocID="{00587388-1B9C-4F4D-AF3B-DE4940731CF1}" presName="visible" presStyleLbl="node1" presStyleIdx="0" presStyleCnt="4"/>
      <dgm:spPr/>
    </dgm:pt>
    <dgm:pt modelId="{18F6813D-CDF6-4A50-AE9A-2FEAD3875333}" type="pres">
      <dgm:prSet presAssocID="{699D2136-0BC4-4A59-8555-2CE14BE1DD58}" presName="Name25" presStyleLbl="parChTrans1D1" presStyleIdx="0" presStyleCnt="3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A83C0ADF-F77F-4E51-8723-BF93B6ADFE7A}" type="pres">
      <dgm:prSet presAssocID="{0B957696-78BB-4F38-AC99-A9CE8FFEB03F}" presName="Name25" presStyleLbl="parChTrans1D1" presStyleIdx="1" presStyleCnt="3"/>
      <dgm:spPr/>
      <dgm:t>
        <a:bodyPr/>
        <a:lstStyle/>
        <a:p>
          <a:endParaRPr lang="it-IT"/>
        </a:p>
      </dgm:t>
    </dgm:pt>
    <dgm:pt modelId="{BC693DE9-2153-4064-BEBA-1725D76FC311}" type="pres">
      <dgm:prSet presAssocID="{7B6D73F6-6ED8-408B-AC37-2C572D0F6AE2}" presName="node" presStyleCnt="0"/>
      <dgm:spPr/>
    </dgm:pt>
    <dgm:pt modelId="{7468629F-94A3-4E5D-B3E9-F92EED8391A6}" type="pres">
      <dgm:prSet presAssocID="{7B6D73F6-6ED8-408B-AC37-2C572D0F6AE2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EBA026AD-DC0F-4309-B6E8-8F6D09CAB4AA}" type="pres">
      <dgm:prSet presAssocID="{7B6D73F6-6ED8-408B-AC37-2C572D0F6AE2}" presName="childNode" presStyleLbl="revTx" presStyleIdx="0" presStyleCnt="0">
        <dgm:presLayoutVars>
          <dgm:bulletEnabled val="1"/>
        </dgm:presLayoutVars>
      </dgm:prSet>
      <dgm:spPr/>
    </dgm:pt>
    <dgm:pt modelId="{B90FE951-D35E-48FA-B59A-5A23CDBB3D31}" type="pres">
      <dgm:prSet presAssocID="{488C8374-F9D3-4606-85C5-96420169BD6A}" presName="Name25" presStyleLbl="parChTrans1D1" presStyleIdx="2" presStyleCnt="3"/>
      <dgm:spPr/>
      <dgm:t>
        <a:bodyPr/>
        <a:lstStyle/>
        <a:p>
          <a:endParaRPr lang="it-IT"/>
        </a:p>
      </dgm:t>
    </dgm:pt>
    <dgm:pt modelId="{1ACF9DA0-31D5-4DD2-83CE-97F385BAFEA8}" type="pres">
      <dgm:prSet presAssocID="{564350D1-2C09-4FEF-A260-E459F1D4D5AA}" presName="node" presStyleCnt="0"/>
      <dgm:spPr/>
    </dgm:pt>
    <dgm:pt modelId="{78DFEBC8-8DAC-4068-86B3-7E900A69E4A3}" type="pres">
      <dgm:prSet presAssocID="{564350D1-2C09-4FEF-A260-E459F1D4D5AA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D69616AF-78B6-4E96-8EB8-57DA2291AE58}" type="pres">
      <dgm:prSet presAssocID="{564350D1-2C09-4FEF-A260-E459F1D4D5AA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A01F1071-5093-40D3-A403-521CC066CE3A}" srcId="{00587388-1B9C-4F4D-AF3B-DE4940731CF1}" destId="{564350D1-2C09-4FEF-A260-E459F1D4D5AA}" srcOrd="2" destOrd="0" parTransId="{488C8374-F9D3-4606-85C5-96420169BD6A}" sibTransId="{281573FF-F1DF-4B24-BFC0-F01CD240452F}"/>
    <dgm:cxn modelId="{EA8B9DAB-AA24-4337-92D1-47405FB48CD2}" type="presOf" srcId="{00587388-1B9C-4F4D-AF3B-DE4940731CF1}" destId="{51131933-AB84-4B0C-AB79-29113B0DE479}" srcOrd="0" destOrd="0" presId="urn:microsoft.com/office/officeart/2005/8/layout/radial2"/>
    <dgm:cxn modelId="{9043CF3A-F6E5-4B8F-B7F4-2F846A9A27DF}" type="presOf" srcId="{564350D1-2C09-4FEF-A260-E459F1D4D5AA}" destId="{78DFEBC8-8DAC-4068-86B3-7E900A69E4A3}" srcOrd="0" destOrd="0" presId="urn:microsoft.com/office/officeart/2005/8/layout/radial2"/>
    <dgm:cxn modelId="{CD725DB5-FCBC-4C9B-B45D-6E89BCB93DDD}" type="presOf" srcId="{0B957696-78BB-4F38-AC99-A9CE8FFEB03F}" destId="{A83C0ADF-F77F-4E51-8723-BF93B6ADFE7A}" srcOrd="0" destOrd="0" presId="urn:microsoft.com/office/officeart/2005/8/layout/radial2"/>
    <dgm:cxn modelId="{A37F544D-782A-4105-8910-662FA8057813}" type="presOf" srcId="{699D2136-0BC4-4A59-8555-2CE14BE1DD58}" destId="{18F6813D-CDF6-4A50-AE9A-2FEAD3875333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91D4BD45-C059-4851-8941-3E411BC482BE}" type="presOf" srcId="{488C8374-F9D3-4606-85C5-96420169BD6A}" destId="{B90FE951-D35E-48FA-B59A-5A23CDBB3D31}" srcOrd="0" destOrd="0" presId="urn:microsoft.com/office/officeart/2005/8/layout/radial2"/>
    <dgm:cxn modelId="{68B1B3A5-745C-4803-9B4A-457DE192AE57}" srcId="{00587388-1B9C-4F4D-AF3B-DE4940731CF1}" destId="{7B6D73F6-6ED8-408B-AC37-2C572D0F6AE2}" srcOrd="1" destOrd="0" parTransId="{0B957696-78BB-4F38-AC99-A9CE8FFEB03F}" sibTransId="{A68E5DBB-B538-4DCF-AB8A-AF8A21E79CDC}"/>
    <dgm:cxn modelId="{3F048965-8D34-4897-9A8E-A2399825E966}" type="presOf" srcId="{7B6D73F6-6ED8-408B-AC37-2C572D0F6AE2}" destId="{7468629F-94A3-4E5D-B3E9-F92EED8391A6}" srcOrd="0" destOrd="0" presId="urn:microsoft.com/office/officeart/2005/8/layout/radial2"/>
    <dgm:cxn modelId="{CB4564A8-C499-472A-9D6D-8C0A7B3C510A}" type="presOf" srcId="{24A9F5B7-08A0-4306-B4E1-75EE258D07D2}" destId="{00DE954C-B2E7-4BE2-B832-50B87726031B}" srcOrd="0" destOrd="0" presId="urn:microsoft.com/office/officeart/2005/8/layout/radial2"/>
    <dgm:cxn modelId="{537D397E-4F28-47D9-9ABC-51A0D952436D}" type="presParOf" srcId="{51131933-AB84-4B0C-AB79-29113B0DE479}" destId="{56F86AFD-E067-4199-89F0-54EE000807F4}" srcOrd="0" destOrd="0" presId="urn:microsoft.com/office/officeart/2005/8/layout/radial2"/>
    <dgm:cxn modelId="{EE07FAA9-7839-4DA8-A622-0A0932498F95}" type="presParOf" srcId="{56F86AFD-E067-4199-89F0-54EE000807F4}" destId="{173EE8A5-C432-4931-B0F1-3E414E07B36A}" srcOrd="0" destOrd="0" presId="urn:microsoft.com/office/officeart/2005/8/layout/radial2"/>
    <dgm:cxn modelId="{8B66726A-AF7C-4588-BA40-AA49C4233E39}" type="presParOf" srcId="{173EE8A5-C432-4931-B0F1-3E414E07B36A}" destId="{6DC8F5A2-B5FB-487B-A4BF-CF0F1D858DEE}" srcOrd="0" destOrd="0" presId="urn:microsoft.com/office/officeart/2005/8/layout/radial2"/>
    <dgm:cxn modelId="{AD20B271-2DB9-4D16-9A48-BF9630614722}" type="presParOf" srcId="{173EE8A5-C432-4931-B0F1-3E414E07B36A}" destId="{9E001A80-88BD-46AB-9E2A-9A8382086461}" srcOrd="1" destOrd="0" presId="urn:microsoft.com/office/officeart/2005/8/layout/radial2"/>
    <dgm:cxn modelId="{42838F1A-3392-4962-857D-1E145847F29A}" type="presParOf" srcId="{56F86AFD-E067-4199-89F0-54EE000807F4}" destId="{18F6813D-CDF6-4A50-AE9A-2FEAD3875333}" srcOrd="1" destOrd="0" presId="urn:microsoft.com/office/officeart/2005/8/layout/radial2"/>
    <dgm:cxn modelId="{C16C11ED-AA1B-4816-8731-07F789D6E19E}" type="presParOf" srcId="{56F86AFD-E067-4199-89F0-54EE000807F4}" destId="{3C53EBC2-5086-486A-94B5-216623E2F9B0}" srcOrd="2" destOrd="0" presId="urn:microsoft.com/office/officeart/2005/8/layout/radial2"/>
    <dgm:cxn modelId="{161200D7-5538-4B69-8401-5FB07F50CBF7}" type="presParOf" srcId="{3C53EBC2-5086-486A-94B5-216623E2F9B0}" destId="{00DE954C-B2E7-4BE2-B832-50B87726031B}" srcOrd="0" destOrd="0" presId="urn:microsoft.com/office/officeart/2005/8/layout/radial2"/>
    <dgm:cxn modelId="{3E72017A-768A-4237-A5B1-2D5BFCABC2AC}" type="presParOf" srcId="{3C53EBC2-5086-486A-94B5-216623E2F9B0}" destId="{C1332999-2813-4EF9-99F5-3AA98E0174FD}" srcOrd="1" destOrd="0" presId="urn:microsoft.com/office/officeart/2005/8/layout/radial2"/>
    <dgm:cxn modelId="{4B13E645-5A9B-4560-8B8F-850BD7D7C1B7}" type="presParOf" srcId="{56F86AFD-E067-4199-89F0-54EE000807F4}" destId="{A83C0ADF-F77F-4E51-8723-BF93B6ADFE7A}" srcOrd="3" destOrd="0" presId="urn:microsoft.com/office/officeart/2005/8/layout/radial2"/>
    <dgm:cxn modelId="{D808CA7A-F46A-4E86-9536-B11AD66F0597}" type="presParOf" srcId="{56F86AFD-E067-4199-89F0-54EE000807F4}" destId="{BC693DE9-2153-4064-BEBA-1725D76FC311}" srcOrd="4" destOrd="0" presId="urn:microsoft.com/office/officeart/2005/8/layout/radial2"/>
    <dgm:cxn modelId="{48A1423A-F322-4E56-9A21-9F027179D8F8}" type="presParOf" srcId="{BC693DE9-2153-4064-BEBA-1725D76FC311}" destId="{7468629F-94A3-4E5D-B3E9-F92EED8391A6}" srcOrd="0" destOrd="0" presId="urn:microsoft.com/office/officeart/2005/8/layout/radial2"/>
    <dgm:cxn modelId="{562482F5-C050-4F3B-B9C2-CA7DD8FD8C16}" type="presParOf" srcId="{BC693DE9-2153-4064-BEBA-1725D76FC311}" destId="{EBA026AD-DC0F-4309-B6E8-8F6D09CAB4AA}" srcOrd="1" destOrd="0" presId="urn:microsoft.com/office/officeart/2005/8/layout/radial2"/>
    <dgm:cxn modelId="{79D29DD5-C1B9-4582-BB05-03379A9FA9E5}" type="presParOf" srcId="{56F86AFD-E067-4199-89F0-54EE000807F4}" destId="{B90FE951-D35E-48FA-B59A-5A23CDBB3D31}" srcOrd="5" destOrd="0" presId="urn:microsoft.com/office/officeart/2005/8/layout/radial2"/>
    <dgm:cxn modelId="{6B9879C2-C19B-4A2C-9022-49455416458A}" type="presParOf" srcId="{56F86AFD-E067-4199-89F0-54EE000807F4}" destId="{1ACF9DA0-31D5-4DD2-83CE-97F385BAFEA8}" srcOrd="6" destOrd="0" presId="urn:microsoft.com/office/officeart/2005/8/layout/radial2"/>
    <dgm:cxn modelId="{CBEE13BD-D583-4539-B608-561DEDB4EC4A}" type="presParOf" srcId="{1ACF9DA0-31D5-4DD2-83CE-97F385BAFEA8}" destId="{78DFEBC8-8DAC-4068-86B3-7E900A69E4A3}" srcOrd="0" destOrd="0" presId="urn:microsoft.com/office/officeart/2005/8/layout/radial2"/>
    <dgm:cxn modelId="{65B29E42-D0D5-483E-97FF-215C202943DC}" type="presParOf" srcId="{1ACF9DA0-31D5-4DD2-83CE-97F385BAFEA8}" destId="{D69616AF-78B6-4E96-8EB8-57DA2291AE58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pPr>
            <a:lnSpc>
              <a:spcPct val="90000"/>
            </a:lnSpc>
            <a:spcAft>
              <a:spcPts val="0"/>
            </a:spcAft>
          </a:pPr>
          <a:r>
            <a:rPr lang="it-IT" sz="900" dirty="0" smtClean="0"/>
            <a:t>Pattern</a:t>
          </a:r>
        </a:p>
        <a:p>
          <a:pPr>
            <a:lnSpc>
              <a:spcPct val="90000"/>
            </a:lnSpc>
            <a:spcAft>
              <a:spcPts val="0"/>
            </a:spcAft>
          </a:pPr>
          <a:r>
            <a:rPr lang="it-IT" sz="900" dirty="0" smtClean="0"/>
            <a:t>Decorator</a:t>
          </a:r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2"/>
      <dgm:spPr/>
    </dgm:pt>
    <dgm:pt modelId="{9E001A80-88BD-46AB-9E2A-9A8382086461}" type="pres">
      <dgm:prSet presAssocID="{00587388-1B9C-4F4D-AF3B-DE4940731CF1}" presName="visible" presStyleLbl="node1" presStyleIdx="0" presStyleCnt="2" custScaleX="89825" custScaleY="89825"/>
      <dgm:spPr/>
    </dgm:pt>
    <dgm:pt modelId="{18F6813D-CDF6-4A50-AE9A-2FEAD3875333}" type="pres">
      <dgm:prSet presAssocID="{699D2136-0BC4-4A59-8555-2CE14BE1DD58}" presName="Name25" presStyleLbl="parChTrans1D1" presStyleIdx="0" presStyleCnt="1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2" custScaleX="103962" custScaleY="103962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7694A737-066D-4442-9A73-06B3913C0A39}" type="presOf" srcId="{699D2136-0BC4-4A59-8555-2CE14BE1DD58}" destId="{18F6813D-CDF6-4A50-AE9A-2FEAD3875333}" srcOrd="0" destOrd="0" presId="urn:microsoft.com/office/officeart/2005/8/layout/radial2"/>
    <dgm:cxn modelId="{9CF61EA7-ED87-47C5-AFF8-49ADA38BE7C5}" type="presOf" srcId="{24A9F5B7-08A0-4306-B4E1-75EE258D07D2}" destId="{00DE954C-B2E7-4BE2-B832-50B87726031B}" srcOrd="0" destOrd="0" presId="urn:microsoft.com/office/officeart/2005/8/layout/radial2"/>
    <dgm:cxn modelId="{7722F8FC-AD05-423E-9C01-7C07B51AEAE9}" type="presOf" srcId="{00587388-1B9C-4F4D-AF3B-DE4940731CF1}" destId="{51131933-AB84-4B0C-AB79-29113B0DE479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D906761C-F877-4E5B-98C4-8BA491FF55B0}" type="presParOf" srcId="{51131933-AB84-4B0C-AB79-29113B0DE479}" destId="{56F86AFD-E067-4199-89F0-54EE000807F4}" srcOrd="0" destOrd="0" presId="urn:microsoft.com/office/officeart/2005/8/layout/radial2"/>
    <dgm:cxn modelId="{CF2B3279-76F2-4754-99EE-5F4FB594A7E6}" type="presParOf" srcId="{56F86AFD-E067-4199-89F0-54EE000807F4}" destId="{173EE8A5-C432-4931-B0F1-3E414E07B36A}" srcOrd="0" destOrd="0" presId="urn:microsoft.com/office/officeart/2005/8/layout/radial2"/>
    <dgm:cxn modelId="{CDBD4CA0-950A-41B9-97B1-A20610B3ACD1}" type="presParOf" srcId="{173EE8A5-C432-4931-B0F1-3E414E07B36A}" destId="{6DC8F5A2-B5FB-487B-A4BF-CF0F1D858DEE}" srcOrd="0" destOrd="0" presId="urn:microsoft.com/office/officeart/2005/8/layout/radial2"/>
    <dgm:cxn modelId="{6593EF8F-EF54-43E6-80F3-83CA37280157}" type="presParOf" srcId="{173EE8A5-C432-4931-B0F1-3E414E07B36A}" destId="{9E001A80-88BD-46AB-9E2A-9A8382086461}" srcOrd="1" destOrd="0" presId="urn:microsoft.com/office/officeart/2005/8/layout/radial2"/>
    <dgm:cxn modelId="{99343DE7-61D6-4E2E-BEDF-9A39B464EA74}" type="presParOf" srcId="{56F86AFD-E067-4199-89F0-54EE000807F4}" destId="{18F6813D-CDF6-4A50-AE9A-2FEAD3875333}" srcOrd="1" destOrd="0" presId="urn:microsoft.com/office/officeart/2005/8/layout/radial2"/>
    <dgm:cxn modelId="{6A3F10D8-7E30-45E0-8B9A-F52418A209B3}" type="presParOf" srcId="{56F86AFD-E067-4199-89F0-54EE000807F4}" destId="{3C53EBC2-5086-486A-94B5-216623E2F9B0}" srcOrd="2" destOrd="0" presId="urn:microsoft.com/office/officeart/2005/8/layout/radial2"/>
    <dgm:cxn modelId="{43CEA699-49C1-40B4-A6AB-DCA115F4EB88}" type="presParOf" srcId="{3C53EBC2-5086-486A-94B5-216623E2F9B0}" destId="{00DE954C-B2E7-4BE2-B832-50B87726031B}" srcOrd="0" destOrd="0" presId="urn:microsoft.com/office/officeart/2005/8/layout/radial2"/>
    <dgm:cxn modelId="{ED95EA97-F2EC-41F6-AC8E-97AB767B1622}" type="presParOf" srcId="{3C53EBC2-5086-486A-94B5-216623E2F9B0}" destId="{C1332999-2813-4EF9-99F5-3AA98E0174FD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r>
            <a:rPr lang="it-IT" sz="900" dirty="0" smtClean="0"/>
            <a:t>Periodo</a:t>
          </a:r>
        </a:p>
        <a:p>
          <a:r>
            <a:rPr lang="it-IT" sz="900" dirty="0" smtClean="0"/>
            <a:t>Tempo</a:t>
          </a:r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740A5D79-F38E-4264-972A-639B67902B52}">
      <dgm:prSet phldrT="[Testo]" custT="1"/>
      <dgm:spPr/>
      <dgm:t>
        <a:bodyPr/>
        <a:lstStyle/>
        <a:p>
          <a:r>
            <a:rPr lang="it-IT" sz="900" dirty="0" smtClean="0"/>
            <a:t>Voce&lt;T&gt;</a:t>
          </a:r>
          <a:endParaRPr lang="it-IT" sz="900" dirty="0"/>
        </a:p>
      </dgm:t>
    </dgm:pt>
    <dgm:pt modelId="{0ACDFECE-FC54-43B0-89D4-7857E340C44C}" type="parTrans" cxnId="{026705F8-637A-4715-8A00-808BD05E4899}">
      <dgm:prSet/>
      <dgm:spPr/>
      <dgm:t>
        <a:bodyPr/>
        <a:lstStyle/>
        <a:p>
          <a:endParaRPr lang="it-IT"/>
        </a:p>
      </dgm:t>
    </dgm:pt>
    <dgm:pt modelId="{6D3AED5A-FA03-4B54-B81A-604D92FA0465}" type="sibTrans" cxnId="{026705F8-637A-4715-8A00-808BD05E4899}">
      <dgm:prSet/>
      <dgm:spPr/>
      <dgm:t>
        <a:bodyPr/>
        <a:lstStyle/>
        <a:p>
          <a:endParaRPr lang="it-IT"/>
        </a:p>
      </dgm:t>
    </dgm:pt>
    <dgm:pt modelId="{795118E5-D995-4293-9F47-B6D3A7F22739}">
      <dgm:prSet phldrT="[Testo]" custT="1"/>
      <dgm:spPr/>
      <dgm:t>
        <a:bodyPr/>
        <a:lstStyle/>
        <a:p>
          <a:r>
            <a:rPr lang="it-IT" sz="900" dirty="0" smtClean="0"/>
            <a:t>Voce</a:t>
          </a:r>
          <a:endParaRPr lang="it-IT" sz="900" dirty="0"/>
        </a:p>
      </dgm:t>
    </dgm:pt>
    <dgm:pt modelId="{EDC0E1CF-11DF-409C-8AA6-25C99F34ADC0}" type="parTrans" cxnId="{021D2990-44FB-4152-8C69-5518F4F2074E}">
      <dgm:prSet/>
      <dgm:spPr/>
      <dgm:t>
        <a:bodyPr/>
        <a:lstStyle/>
        <a:p>
          <a:endParaRPr lang="it-IT"/>
        </a:p>
      </dgm:t>
    </dgm:pt>
    <dgm:pt modelId="{FF93D56E-EDD2-483C-8AD7-B3E9A1EF3858}" type="sibTrans" cxnId="{021D2990-44FB-4152-8C69-5518F4F2074E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4"/>
      <dgm:spPr/>
    </dgm:pt>
    <dgm:pt modelId="{9E001A80-88BD-46AB-9E2A-9A8382086461}" type="pres">
      <dgm:prSet presAssocID="{00587388-1B9C-4F4D-AF3B-DE4940731CF1}" presName="visible" presStyleLbl="node1" presStyleIdx="0" presStyleCnt="4"/>
      <dgm:spPr/>
    </dgm:pt>
    <dgm:pt modelId="{18F6813D-CDF6-4A50-AE9A-2FEAD3875333}" type="pres">
      <dgm:prSet presAssocID="{699D2136-0BC4-4A59-8555-2CE14BE1DD58}" presName="Name25" presStyleLbl="parChTrans1D1" presStyleIdx="0" presStyleCnt="3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21556448-5FF7-44D7-B579-3CD4E495747E}" type="pres">
      <dgm:prSet presAssocID="{0ACDFECE-FC54-43B0-89D4-7857E340C44C}" presName="Name25" presStyleLbl="parChTrans1D1" presStyleIdx="1" presStyleCnt="3"/>
      <dgm:spPr/>
      <dgm:t>
        <a:bodyPr/>
        <a:lstStyle/>
        <a:p>
          <a:endParaRPr lang="it-IT"/>
        </a:p>
      </dgm:t>
    </dgm:pt>
    <dgm:pt modelId="{EDE5974A-8B8A-4DC7-8AA0-700E8FE426A4}" type="pres">
      <dgm:prSet presAssocID="{740A5D79-F38E-4264-972A-639B67902B52}" presName="node" presStyleCnt="0"/>
      <dgm:spPr/>
    </dgm:pt>
    <dgm:pt modelId="{4209AD56-0A3F-47D7-AD11-FE73F8A30B97}" type="pres">
      <dgm:prSet presAssocID="{740A5D79-F38E-4264-972A-639B67902B52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50AF7178-0C3C-465D-9D3A-F40230C19B73}" type="pres">
      <dgm:prSet presAssocID="{740A5D79-F38E-4264-972A-639B67902B52}" presName="childNode" presStyleLbl="revTx" presStyleIdx="0" presStyleCnt="0">
        <dgm:presLayoutVars>
          <dgm:bulletEnabled val="1"/>
        </dgm:presLayoutVars>
      </dgm:prSet>
      <dgm:spPr/>
    </dgm:pt>
    <dgm:pt modelId="{8AB25C12-ABDF-4410-9A8C-36BFFCED15C2}" type="pres">
      <dgm:prSet presAssocID="{EDC0E1CF-11DF-409C-8AA6-25C99F34ADC0}" presName="Name25" presStyleLbl="parChTrans1D1" presStyleIdx="2" presStyleCnt="3"/>
      <dgm:spPr/>
      <dgm:t>
        <a:bodyPr/>
        <a:lstStyle/>
        <a:p>
          <a:endParaRPr lang="it-IT"/>
        </a:p>
      </dgm:t>
    </dgm:pt>
    <dgm:pt modelId="{D946CEE5-E4E1-4440-85DF-EE0DB25293D5}" type="pres">
      <dgm:prSet presAssocID="{795118E5-D995-4293-9F47-B6D3A7F22739}" presName="node" presStyleCnt="0"/>
      <dgm:spPr/>
    </dgm:pt>
    <dgm:pt modelId="{34AA1CBD-5E06-437A-A61C-7670E1C379F6}" type="pres">
      <dgm:prSet presAssocID="{795118E5-D995-4293-9F47-B6D3A7F22739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983DB891-8107-4248-86DA-C2EAA95AABC0}" type="pres">
      <dgm:prSet presAssocID="{795118E5-D995-4293-9F47-B6D3A7F22739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3C29E709-3B8F-4DBE-A5B5-E05392C15557}" type="presOf" srcId="{0ACDFECE-FC54-43B0-89D4-7857E340C44C}" destId="{21556448-5FF7-44D7-B579-3CD4E495747E}" srcOrd="0" destOrd="0" presId="urn:microsoft.com/office/officeart/2005/8/layout/radial2"/>
    <dgm:cxn modelId="{33C2A3DE-23A7-4C30-8038-2A7A2F52A824}" type="presOf" srcId="{00587388-1B9C-4F4D-AF3B-DE4940731CF1}" destId="{51131933-AB84-4B0C-AB79-29113B0DE479}" srcOrd="0" destOrd="0" presId="urn:microsoft.com/office/officeart/2005/8/layout/radial2"/>
    <dgm:cxn modelId="{576760E1-7A50-4F54-B491-9CAE48CE5C68}" type="presOf" srcId="{EDC0E1CF-11DF-409C-8AA6-25C99F34ADC0}" destId="{8AB25C12-ABDF-4410-9A8C-36BFFCED15C2}" srcOrd="0" destOrd="0" presId="urn:microsoft.com/office/officeart/2005/8/layout/radial2"/>
    <dgm:cxn modelId="{FADEA19E-F313-4AF1-A0AE-728BD41ECA38}" type="presOf" srcId="{24A9F5B7-08A0-4306-B4E1-75EE258D07D2}" destId="{00DE954C-B2E7-4BE2-B832-50B87726031B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28868C87-2F83-440F-AECF-575E6F673E7C}" type="presOf" srcId="{795118E5-D995-4293-9F47-B6D3A7F22739}" destId="{34AA1CBD-5E06-437A-A61C-7670E1C379F6}" srcOrd="0" destOrd="0" presId="urn:microsoft.com/office/officeart/2005/8/layout/radial2"/>
    <dgm:cxn modelId="{5194D424-C32B-4BBC-A700-456E4879C290}" type="presOf" srcId="{699D2136-0BC4-4A59-8555-2CE14BE1DD58}" destId="{18F6813D-CDF6-4A50-AE9A-2FEAD3875333}" srcOrd="0" destOrd="0" presId="urn:microsoft.com/office/officeart/2005/8/layout/radial2"/>
    <dgm:cxn modelId="{026705F8-637A-4715-8A00-808BD05E4899}" srcId="{00587388-1B9C-4F4D-AF3B-DE4940731CF1}" destId="{740A5D79-F38E-4264-972A-639B67902B52}" srcOrd="1" destOrd="0" parTransId="{0ACDFECE-FC54-43B0-89D4-7857E340C44C}" sibTransId="{6D3AED5A-FA03-4B54-B81A-604D92FA0465}"/>
    <dgm:cxn modelId="{021D2990-44FB-4152-8C69-5518F4F2074E}" srcId="{00587388-1B9C-4F4D-AF3B-DE4940731CF1}" destId="{795118E5-D995-4293-9F47-B6D3A7F22739}" srcOrd="2" destOrd="0" parTransId="{EDC0E1CF-11DF-409C-8AA6-25C99F34ADC0}" sibTransId="{FF93D56E-EDD2-483C-8AD7-B3E9A1EF3858}"/>
    <dgm:cxn modelId="{85B933A0-B652-447B-9E80-0487C7F911A9}" type="presOf" srcId="{740A5D79-F38E-4264-972A-639B67902B52}" destId="{4209AD56-0A3F-47D7-AD11-FE73F8A30B97}" srcOrd="0" destOrd="0" presId="urn:microsoft.com/office/officeart/2005/8/layout/radial2"/>
    <dgm:cxn modelId="{01DA0A9D-005B-4A51-A9E8-66E12BC4612E}" type="presParOf" srcId="{51131933-AB84-4B0C-AB79-29113B0DE479}" destId="{56F86AFD-E067-4199-89F0-54EE000807F4}" srcOrd="0" destOrd="0" presId="urn:microsoft.com/office/officeart/2005/8/layout/radial2"/>
    <dgm:cxn modelId="{EC75FD82-6CFE-4652-AD95-3E72C0B7942A}" type="presParOf" srcId="{56F86AFD-E067-4199-89F0-54EE000807F4}" destId="{173EE8A5-C432-4931-B0F1-3E414E07B36A}" srcOrd="0" destOrd="0" presId="urn:microsoft.com/office/officeart/2005/8/layout/radial2"/>
    <dgm:cxn modelId="{7580657C-C5B2-43A2-BC55-49A08FC67A8A}" type="presParOf" srcId="{173EE8A5-C432-4931-B0F1-3E414E07B36A}" destId="{6DC8F5A2-B5FB-487B-A4BF-CF0F1D858DEE}" srcOrd="0" destOrd="0" presId="urn:microsoft.com/office/officeart/2005/8/layout/radial2"/>
    <dgm:cxn modelId="{5AD6049E-27C5-4C35-B75A-A9599E0F95CB}" type="presParOf" srcId="{173EE8A5-C432-4931-B0F1-3E414E07B36A}" destId="{9E001A80-88BD-46AB-9E2A-9A8382086461}" srcOrd="1" destOrd="0" presId="urn:microsoft.com/office/officeart/2005/8/layout/radial2"/>
    <dgm:cxn modelId="{E170AFD1-AB7F-474D-AFF1-F080A2779BF1}" type="presParOf" srcId="{56F86AFD-E067-4199-89F0-54EE000807F4}" destId="{18F6813D-CDF6-4A50-AE9A-2FEAD3875333}" srcOrd="1" destOrd="0" presId="urn:microsoft.com/office/officeart/2005/8/layout/radial2"/>
    <dgm:cxn modelId="{2E339F6D-2196-45D7-82F3-53D6C9E7BD4B}" type="presParOf" srcId="{56F86AFD-E067-4199-89F0-54EE000807F4}" destId="{3C53EBC2-5086-486A-94B5-216623E2F9B0}" srcOrd="2" destOrd="0" presId="urn:microsoft.com/office/officeart/2005/8/layout/radial2"/>
    <dgm:cxn modelId="{4252241C-2214-4ADA-A0E6-BE07DC97EBA1}" type="presParOf" srcId="{3C53EBC2-5086-486A-94B5-216623E2F9B0}" destId="{00DE954C-B2E7-4BE2-B832-50B87726031B}" srcOrd="0" destOrd="0" presId="urn:microsoft.com/office/officeart/2005/8/layout/radial2"/>
    <dgm:cxn modelId="{E12916B5-C4BC-4C1A-BB42-D57D1A8EEEAB}" type="presParOf" srcId="{3C53EBC2-5086-486A-94B5-216623E2F9B0}" destId="{C1332999-2813-4EF9-99F5-3AA98E0174FD}" srcOrd="1" destOrd="0" presId="urn:microsoft.com/office/officeart/2005/8/layout/radial2"/>
    <dgm:cxn modelId="{FC39DBA5-6CAA-44FF-A534-A593E4DD9917}" type="presParOf" srcId="{56F86AFD-E067-4199-89F0-54EE000807F4}" destId="{21556448-5FF7-44D7-B579-3CD4E495747E}" srcOrd="3" destOrd="0" presId="urn:microsoft.com/office/officeart/2005/8/layout/radial2"/>
    <dgm:cxn modelId="{9685FFA2-C76B-4389-9F7E-BE5B662091E1}" type="presParOf" srcId="{56F86AFD-E067-4199-89F0-54EE000807F4}" destId="{EDE5974A-8B8A-4DC7-8AA0-700E8FE426A4}" srcOrd="4" destOrd="0" presId="urn:microsoft.com/office/officeart/2005/8/layout/radial2"/>
    <dgm:cxn modelId="{B91937BD-C1BE-4CC2-A172-200236A214C2}" type="presParOf" srcId="{EDE5974A-8B8A-4DC7-8AA0-700E8FE426A4}" destId="{4209AD56-0A3F-47D7-AD11-FE73F8A30B97}" srcOrd="0" destOrd="0" presId="urn:microsoft.com/office/officeart/2005/8/layout/radial2"/>
    <dgm:cxn modelId="{991C81C0-8290-4A8A-81C1-2C340BDD9343}" type="presParOf" srcId="{EDE5974A-8B8A-4DC7-8AA0-700E8FE426A4}" destId="{50AF7178-0C3C-465D-9D3A-F40230C19B73}" srcOrd="1" destOrd="0" presId="urn:microsoft.com/office/officeart/2005/8/layout/radial2"/>
    <dgm:cxn modelId="{BE4E36A1-F524-4967-89E0-7CBDE482A913}" type="presParOf" srcId="{56F86AFD-E067-4199-89F0-54EE000807F4}" destId="{8AB25C12-ABDF-4410-9A8C-36BFFCED15C2}" srcOrd="5" destOrd="0" presId="urn:microsoft.com/office/officeart/2005/8/layout/radial2"/>
    <dgm:cxn modelId="{7882667A-AC6D-44F1-9EF4-EF7F356F2D11}" type="presParOf" srcId="{56F86AFD-E067-4199-89F0-54EE000807F4}" destId="{D946CEE5-E4E1-4440-85DF-EE0DB25293D5}" srcOrd="6" destOrd="0" presId="urn:microsoft.com/office/officeart/2005/8/layout/radial2"/>
    <dgm:cxn modelId="{3D3AFFC8-1AF4-489B-A6DE-1FA23993CD63}" type="presParOf" srcId="{D946CEE5-E4E1-4440-85DF-EE0DB25293D5}" destId="{34AA1CBD-5E06-437A-A61C-7670E1C379F6}" srcOrd="0" destOrd="0" presId="urn:microsoft.com/office/officeart/2005/8/layout/radial2"/>
    <dgm:cxn modelId="{F9067855-FFEC-44CD-BD6D-8E7214AF2AB8}" type="presParOf" srcId="{D946CEE5-E4E1-4440-85DF-EE0DB25293D5}" destId="{983DB891-8107-4248-86DA-C2EAA95AABC0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0FE951-D35E-48FA-B59A-5A23CDBB3D31}">
      <dsp:nvSpPr>
        <dsp:cNvPr id="0" name=""/>
        <dsp:cNvSpPr/>
      </dsp:nvSpPr>
      <dsp:spPr>
        <a:xfrm rot="2561600">
          <a:off x="1204460" y="1763208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3C0ADF-F77F-4E51-8723-BF93B6ADFE7A}">
      <dsp:nvSpPr>
        <dsp:cNvPr id="0" name=""/>
        <dsp:cNvSpPr/>
      </dsp:nvSpPr>
      <dsp:spPr>
        <a:xfrm>
          <a:off x="1255487" y="1239199"/>
          <a:ext cx="427978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427978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038400">
          <a:off x="1204460" y="715191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219765" y="658780"/>
          <a:ext cx="1218495" cy="12184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441657" y="40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smtClean="0"/>
            <a:t>Calendario</a:t>
          </a:r>
          <a:endParaRPr lang="it-IT" sz="800" kern="1200" dirty="0"/>
        </a:p>
      </dsp:txBody>
      <dsp:txXfrm>
        <a:off x="1548724" y="107107"/>
        <a:ext cx="516963" cy="516963"/>
      </dsp:txXfrm>
    </dsp:sp>
    <dsp:sp modelId="{7468629F-94A3-4E5D-B3E9-F92EED8391A6}">
      <dsp:nvSpPr>
        <dsp:cNvPr id="0" name=""/>
        <dsp:cNvSpPr/>
      </dsp:nvSpPr>
      <dsp:spPr>
        <a:xfrm>
          <a:off x="1683465" y="902479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smtClean="0"/>
            <a:t>Filtro</a:t>
          </a:r>
          <a:endParaRPr lang="it-IT" sz="800" kern="1200" dirty="0"/>
        </a:p>
      </dsp:txBody>
      <dsp:txXfrm>
        <a:off x="1790532" y="1009546"/>
        <a:ext cx="516963" cy="516963"/>
      </dsp:txXfrm>
    </dsp:sp>
    <dsp:sp modelId="{78DFEBC8-8DAC-4068-86B3-7E900A69E4A3}">
      <dsp:nvSpPr>
        <dsp:cNvPr id="0" name=""/>
        <dsp:cNvSpPr/>
      </dsp:nvSpPr>
      <dsp:spPr>
        <a:xfrm>
          <a:off x="1441657" y="1804918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err="1" smtClean="0"/>
            <a:t>IVoce</a:t>
          </a:r>
          <a:endParaRPr lang="it-IT" sz="800" kern="1200" dirty="0"/>
        </a:p>
      </dsp:txBody>
      <dsp:txXfrm>
        <a:off x="1548724" y="1911985"/>
        <a:ext cx="516963" cy="5169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C0ADF-F77F-4E51-8723-BF93B6ADFE7A}">
      <dsp:nvSpPr>
        <dsp:cNvPr id="0" name=""/>
        <dsp:cNvSpPr/>
      </dsp:nvSpPr>
      <dsp:spPr>
        <a:xfrm rot="1707964">
          <a:off x="1145355" y="1636387"/>
          <a:ext cx="578556" cy="65654"/>
        </a:xfrm>
        <a:custGeom>
          <a:avLst/>
          <a:gdLst/>
          <a:ahLst/>
          <a:cxnLst/>
          <a:rect l="0" t="0" r="0" b="0"/>
          <a:pathLst>
            <a:path>
              <a:moveTo>
                <a:pt x="0" y="32827"/>
              </a:moveTo>
              <a:lnTo>
                <a:pt x="578556" y="328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892036">
          <a:off x="1145355" y="834014"/>
          <a:ext cx="578556" cy="65654"/>
        </a:xfrm>
        <a:custGeom>
          <a:avLst/>
          <a:gdLst/>
          <a:ahLst/>
          <a:cxnLst/>
          <a:rect l="0" t="0" r="0" b="0"/>
          <a:pathLst>
            <a:path>
              <a:moveTo>
                <a:pt x="0" y="32827"/>
              </a:moveTo>
              <a:lnTo>
                <a:pt x="578556" y="328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933" y="574265"/>
          <a:ext cx="1387524" cy="138752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638612" y="114299"/>
          <a:ext cx="832514" cy="8325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err="1" smtClean="0"/>
            <a:t>Main</a:t>
          </a:r>
          <a:r>
            <a:rPr lang="it-IT" sz="900" kern="1200" dirty="0" smtClean="0"/>
            <a:t> Form</a:t>
          </a:r>
          <a:endParaRPr lang="it-IT" sz="900" kern="1200" dirty="0"/>
        </a:p>
      </dsp:txBody>
      <dsp:txXfrm>
        <a:off x="1760531" y="236218"/>
        <a:ext cx="588676" cy="588676"/>
      </dsp:txXfrm>
    </dsp:sp>
    <dsp:sp modelId="{7468629F-94A3-4E5D-B3E9-F92EED8391A6}">
      <dsp:nvSpPr>
        <dsp:cNvPr id="0" name=""/>
        <dsp:cNvSpPr/>
      </dsp:nvSpPr>
      <dsp:spPr>
        <a:xfrm>
          <a:off x="1638612" y="1589241"/>
          <a:ext cx="832514" cy="8325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45" tIns="4445" rIns="4445" bIns="4445" numCol="1" spcCol="1270" anchor="ctr" anchorCtr="0">
          <a:noAutofit/>
        </a:bodyPr>
        <a:lstStyle/>
        <a:p>
          <a:pPr lvl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700" kern="1200" dirty="0" err="1" smtClean="0"/>
            <a:t>SearchEvent</a:t>
          </a:r>
          <a:r>
            <a:rPr lang="it-IT" sz="700" kern="1200" dirty="0" smtClean="0"/>
            <a:t> Form</a:t>
          </a:r>
          <a:endParaRPr lang="it-IT" sz="700" kern="1200" dirty="0"/>
        </a:p>
      </dsp:txBody>
      <dsp:txXfrm>
        <a:off x="1760531" y="1711160"/>
        <a:ext cx="588676" cy="5886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8B017-4C58-4DEF-8A1A-DF74DBA31981}">
      <dsp:nvSpPr>
        <dsp:cNvPr id="0" name=""/>
        <dsp:cNvSpPr/>
      </dsp:nvSpPr>
      <dsp:spPr>
        <a:xfrm rot="1724781">
          <a:off x="1110155" y="1598667"/>
          <a:ext cx="500313" cy="65654"/>
        </a:xfrm>
        <a:custGeom>
          <a:avLst/>
          <a:gdLst/>
          <a:ahLst/>
          <a:cxnLst/>
          <a:rect l="0" t="0" r="0" b="0"/>
          <a:pathLst>
            <a:path>
              <a:moveTo>
                <a:pt x="0" y="32827"/>
              </a:moveTo>
              <a:lnTo>
                <a:pt x="500313" y="328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887660">
          <a:off x="1107080" y="814557"/>
          <a:ext cx="558058" cy="65654"/>
        </a:xfrm>
        <a:custGeom>
          <a:avLst/>
          <a:gdLst/>
          <a:ahLst/>
          <a:cxnLst/>
          <a:rect l="0" t="0" r="0" b="0"/>
          <a:pathLst>
            <a:path>
              <a:moveTo>
                <a:pt x="0" y="32827"/>
              </a:moveTo>
              <a:lnTo>
                <a:pt x="558058" y="328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-38410" y="551036"/>
          <a:ext cx="1387524" cy="138752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578652" y="74577"/>
          <a:ext cx="865499" cy="8654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smtClean="0"/>
            <a:t>On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err="1" smtClean="0"/>
            <a:t>Calendars</a:t>
          </a:r>
          <a:endParaRPr lang="it-IT" sz="900" kern="1200" dirty="0" smtClean="0"/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err="1" smtClean="0"/>
            <a:t>Changed</a:t>
          </a:r>
          <a:endParaRPr lang="it-IT" sz="900" kern="1200" dirty="0"/>
        </a:p>
      </dsp:txBody>
      <dsp:txXfrm>
        <a:off x="1705401" y="201326"/>
        <a:ext cx="612001" cy="612001"/>
      </dsp:txXfrm>
    </dsp:sp>
    <dsp:sp modelId="{A125559B-249B-4D22-B9FA-2062188338E7}">
      <dsp:nvSpPr>
        <dsp:cNvPr id="0" name=""/>
        <dsp:cNvSpPr/>
      </dsp:nvSpPr>
      <dsp:spPr>
        <a:xfrm>
          <a:off x="1520579" y="1503061"/>
          <a:ext cx="958416" cy="9584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smtClean="0"/>
            <a:t>On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err="1" smtClean="0"/>
            <a:t>EventModels</a:t>
          </a:r>
          <a:endParaRPr lang="it-IT" sz="900" kern="1200" dirty="0" smtClean="0"/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err="1" smtClean="0"/>
            <a:t>Changed</a:t>
          </a:r>
          <a:endParaRPr lang="it-IT" sz="900" kern="1200" dirty="0"/>
        </a:p>
      </dsp:txBody>
      <dsp:txXfrm>
        <a:off x="1660936" y="1643418"/>
        <a:ext cx="677702" cy="6777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B25C12-ABDF-4410-9A8C-36BFFCED15C2}">
      <dsp:nvSpPr>
        <dsp:cNvPr id="0" name=""/>
        <dsp:cNvSpPr/>
      </dsp:nvSpPr>
      <dsp:spPr>
        <a:xfrm rot="2561600">
          <a:off x="1204460" y="1763208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556448-5FF7-44D7-B579-3CD4E495747E}">
      <dsp:nvSpPr>
        <dsp:cNvPr id="0" name=""/>
        <dsp:cNvSpPr/>
      </dsp:nvSpPr>
      <dsp:spPr>
        <a:xfrm>
          <a:off x="1255487" y="1239199"/>
          <a:ext cx="427978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427978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038400">
          <a:off x="1204460" y="715191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219765" y="658780"/>
          <a:ext cx="1218495" cy="12184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441657" y="40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err="1" smtClean="0"/>
            <a:t>CriterioDiFiltraggio</a:t>
          </a:r>
          <a:endParaRPr lang="it-IT" sz="900" kern="1200" dirty="0"/>
        </a:p>
      </dsp:txBody>
      <dsp:txXfrm>
        <a:off x="1548724" y="107107"/>
        <a:ext cx="516963" cy="516963"/>
      </dsp:txXfrm>
    </dsp:sp>
    <dsp:sp modelId="{4209AD56-0A3F-47D7-AD11-FE73F8A30B97}">
      <dsp:nvSpPr>
        <dsp:cNvPr id="0" name=""/>
        <dsp:cNvSpPr/>
      </dsp:nvSpPr>
      <dsp:spPr>
        <a:xfrm>
          <a:off x="1683465" y="902479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/>
            <a:t>Filtro</a:t>
          </a:r>
          <a:endParaRPr lang="it-IT" sz="900" kern="1200" dirty="0"/>
        </a:p>
      </dsp:txBody>
      <dsp:txXfrm>
        <a:off x="1790532" y="1009546"/>
        <a:ext cx="516963" cy="516963"/>
      </dsp:txXfrm>
    </dsp:sp>
    <dsp:sp modelId="{34AA1CBD-5E06-437A-A61C-7670E1C379F6}">
      <dsp:nvSpPr>
        <dsp:cNvPr id="0" name=""/>
        <dsp:cNvSpPr/>
      </dsp:nvSpPr>
      <dsp:spPr>
        <a:xfrm>
          <a:off x="1441657" y="1804918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err="1" smtClean="0"/>
            <a:t>IFiltro</a:t>
          </a:r>
          <a:endParaRPr lang="it-IT" sz="900" kern="1200" dirty="0"/>
        </a:p>
      </dsp:txBody>
      <dsp:txXfrm>
        <a:off x="1548724" y="1911985"/>
        <a:ext cx="516963" cy="5169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F6813D-CDF6-4A50-AE9A-2FEAD3875333}">
      <dsp:nvSpPr>
        <dsp:cNvPr id="0" name=""/>
        <dsp:cNvSpPr/>
      </dsp:nvSpPr>
      <dsp:spPr>
        <a:xfrm>
          <a:off x="1175647" y="1235332"/>
          <a:ext cx="471602" cy="65390"/>
        </a:xfrm>
        <a:custGeom>
          <a:avLst/>
          <a:gdLst/>
          <a:ahLst/>
          <a:cxnLst/>
          <a:rect l="0" t="0" r="0" b="0"/>
          <a:pathLst>
            <a:path>
              <a:moveTo>
                <a:pt x="0" y="32695"/>
              </a:moveTo>
              <a:lnTo>
                <a:pt x="471602" y="3269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988" y="577051"/>
          <a:ext cx="1381952" cy="13819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647250" y="853442"/>
          <a:ext cx="829171" cy="8291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100" kern="1200" dirty="0" smtClean="0"/>
            <a:t>Filtro</a:t>
          </a:r>
          <a:endParaRPr lang="it-IT" sz="1100" kern="1200" dirty="0"/>
        </a:p>
      </dsp:txBody>
      <dsp:txXfrm>
        <a:off x="1768679" y="974871"/>
        <a:ext cx="586313" cy="586313"/>
      </dsp:txXfrm>
    </dsp:sp>
    <dsp:sp modelId="{C1332999-2813-4EF9-99F5-3AA98E0174FD}">
      <dsp:nvSpPr>
        <dsp:cNvPr id="0" name=""/>
        <dsp:cNvSpPr/>
      </dsp:nvSpPr>
      <dsp:spPr>
        <a:xfrm>
          <a:off x="2559338" y="853442"/>
          <a:ext cx="1243757" cy="829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t-IT" sz="900" kern="1200" dirty="0" smtClean="0"/>
            <a:t>Filtro Calendario</a:t>
          </a:r>
          <a:endParaRPr lang="it-IT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t-IT" sz="900" kern="1200" dirty="0" smtClean="0"/>
            <a:t>Filtro Temporale</a:t>
          </a:r>
          <a:endParaRPr lang="it-IT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t-IT" sz="900" kern="1200" dirty="0" smtClean="0"/>
            <a:t>Filtro Ricerca</a:t>
          </a:r>
          <a:endParaRPr lang="it-IT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t-IT" sz="900" kern="1200" dirty="0" smtClean="0"/>
            <a:t>Filtro Modello</a:t>
          </a:r>
          <a:endParaRPr lang="it-IT" sz="900" kern="1200" dirty="0"/>
        </a:p>
      </dsp:txBody>
      <dsp:txXfrm>
        <a:off x="2559338" y="853442"/>
        <a:ext cx="1243757" cy="82917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0FE951-D35E-48FA-B59A-5A23CDBB3D31}">
      <dsp:nvSpPr>
        <dsp:cNvPr id="0" name=""/>
        <dsp:cNvSpPr/>
      </dsp:nvSpPr>
      <dsp:spPr>
        <a:xfrm rot="2561600">
          <a:off x="1204460" y="1763208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3C0ADF-F77F-4E51-8723-BF93B6ADFE7A}">
      <dsp:nvSpPr>
        <dsp:cNvPr id="0" name=""/>
        <dsp:cNvSpPr/>
      </dsp:nvSpPr>
      <dsp:spPr>
        <a:xfrm>
          <a:off x="1255487" y="1239199"/>
          <a:ext cx="427978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427978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038400">
          <a:off x="1204460" y="715191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219765" y="658780"/>
          <a:ext cx="1218495" cy="12184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441657" y="40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smtClean="0"/>
            <a:t>Calendario</a:t>
          </a:r>
          <a:endParaRPr lang="it-IT" sz="800" kern="1200" dirty="0"/>
        </a:p>
      </dsp:txBody>
      <dsp:txXfrm>
        <a:off x="1548724" y="107107"/>
        <a:ext cx="516963" cy="516963"/>
      </dsp:txXfrm>
    </dsp:sp>
    <dsp:sp modelId="{7468629F-94A3-4E5D-B3E9-F92EED8391A6}">
      <dsp:nvSpPr>
        <dsp:cNvPr id="0" name=""/>
        <dsp:cNvSpPr/>
      </dsp:nvSpPr>
      <dsp:spPr>
        <a:xfrm>
          <a:off x="1683465" y="902479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smtClean="0"/>
            <a:t>Filtro</a:t>
          </a:r>
          <a:endParaRPr lang="it-IT" sz="800" kern="1200" dirty="0"/>
        </a:p>
      </dsp:txBody>
      <dsp:txXfrm>
        <a:off x="1790532" y="1009546"/>
        <a:ext cx="516963" cy="516963"/>
      </dsp:txXfrm>
    </dsp:sp>
    <dsp:sp modelId="{78DFEBC8-8DAC-4068-86B3-7E900A69E4A3}">
      <dsp:nvSpPr>
        <dsp:cNvPr id="0" name=""/>
        <dsp:cNvSpPr/>
      </dsp:nvSpPr>
      <dsp:spPr>
        <a:xfrm>
          <a:off x="1441657" y="1804918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err="1" smtClean="0"/>
            <a:t>IVoce</a:t>
          </a:r>
          <a:endParaRPr lang="it-IT" sz="800" kern="1200" dirty="0"/>
        </a:p>
      </dsp:txBody>
      <dsp:txXfrm>
        <a:off x="1548724" y="1911985"/>
        <a:ext cx="516963" cy="51696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F6813D-CDF6-4A50-AE9A-2FEAD3875333}">
      <dsp:nvSpPr>
        <dsp:cNvPr id="0" name=""/>
        <dsp:cNvSpPr/>
      </dsp:nvSpPr>
      <dsp:spPr>
        <a:xfrm>
          <a:off x="1130228" y="1235332"/>
          <a:ext cx="451070" cy="65390"/>
        </a:xfrm>
        <a:custGeom>
          <a:avLst/>
          <a:gdLst/>
          <a:ahLst/>
          <a:cxnLst/>
          <a:rect l="0" t="0" r="0" b="0"/>
          <a:pathLst>
            <a:path>
              <a:moveTo>
                <a:pt x="0" y="32695"/>
              </a:moveTo>
              <a:lnTo>
                <a:pt x="451070" y="3269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25875" y="647358"/>
          <a:ext cx="1241338" cy="12413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581298" y="837016"/>
          <a:ext cx="862023" cy="86202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smtClean="0"/>
            <a:t>Pattern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smtClean="0"/>
            <a:t>Decorator</a:t>
          </a:r>
        </a:p>
      </dsp:txBody>
      <dsp:txXfrm>
        <a:off x="1707538" y="963256"/>
        <a:ext cx="609543" cy="60954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B25C12-ABDF-4410-9A8C-36BFFCED15C2}">
      <dsp:nvSpPr>
        <dsp:cNvPr id="0" name=""/>
        <dsp:cNvSpPr/>
      </dsp:nvSpPr>
      <dsp:spPr>
        <a:xfrm rot="2561600">
          <a:off x="1204460" y="1763208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556448-5FF7-44D7-B579-3CD4E495747E}">
      <dsp:nvSpPr>
        <dsp:cNvPr id="0" name=""/>
        <dsp:cNvSpPr/>
      </dsp:nvSpPr>
      <dsp:spPr>
        <a:xfrm>
          <a:off x="1255487" y="1239199"/>
          <a:ext cx="427978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427978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038400">
          <a:off x="1204460" y="715191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219765" y="658780"/>
          <a:ext cx="1218495" cy="12184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441657" y="40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/>
            <a:t>Periodo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/>
            <a:t>Tempo</a:t>
          </a:r>
        </a:p>
      </dsp:txBody>
      <dsp:txXfrm>
        <a:off x="1548724" y="107107"/>
        <a:ext cx="516963" cy="516963"/>
      </dsp:txXfrm>
    </dsp:sp>
    <dsp:sp modelId="{4209AD56-0A3F-47D7-AD11-FE73F8A30B97}">
      <dsp:nvSpPr>
        <dsp:cNvPr id="0" name=""/>
        <dsp:cNvSpPr/>
      </dsp:nvSpPr>
      <dsp:spPr>
        <a:xfrm>
          <a:off x="1683465" y="902479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/>
            <a:t>Voce&lt;T&gt;</a:t>
          </a:r>
          <a:endParaRPr lang="it-IT" sz="900" kern="1200" dirty="0"/>
        </a:p>
      </dsp:txBody>
      <dsp:txXfrm>
        <a:off x="1790532" y="1009546"/>
        <a:ext cx="516963" cy="516963"/>
      </dsp:txXfrm>
    </dsp:sp>
    <dsp:sp modelId="{34AA1CBD-5E06-437A-A61C-7670E1C379F6}">
      <dsp:nvSpPr>
        <dsp:cNvPr id="0" name=""/>
        <dsp:cNvSpPr/>
      </dsp:nvSpPr>
      <dsp:spPr>
        <a:xfrm>
          <a:off x="1441657" y="1804918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/>
            <a:t>Voce</a:t>
          </a:r>
          <a:endParaRPr lang="it-IT" sz="900" kern="1200" dirty="0"/>
        </a:p>
      </dsp:txBody>
      <dsp:txXfrm>
        <a:off x="1548724" y="1911985"/>
        <a:ext cx="516963" cy="5169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FF837A-FEAD-E043-A361-E6293AD73D77}" type="datetimeFigureOut">
              <a:rPr lang="it-IT" smtClean="0"/>
              <a:t>16/11/2014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E7348B-E3B4-DC4C-81D4-844122399A2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052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7422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2426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2329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6449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1695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8365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69860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9385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3518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400" y="2052960"/>
            <a:ext cx="1981200" cy="1828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9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2052960"/>
            <a:ext cx="6324600" cy="182880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2400" y="147319"/>
            <a:ext cx="6705600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47319"/>
            <a:ext cx="1956046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274638"/>
            <a:ext cx="1676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62799" y="2892277"/>
            <a:ext cx="1600201" cy="1645920"/>
          </a:xfrm>
        </p:spPr>
        <p:txBody>
          <a:bodyPr anchor="ctr"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81000" y="2892277"/>
            <a:ext cx="6324600" cy="164592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22438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399"/>
            <a:ext cx="4040188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399"/>
            <a:ext cx="4041775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150919"/>
            <a:ext cx="8831802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152400" y="152400"/>
            <a:ext cx="6705600" cy="655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04800"/>
            <a:ext cx="5867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59752" y="2130552"/>
            <a:ext cx="1673352" cy="2816352"/>
          </a:xfrm>
        </p:spPr>
        <p:txBody>
          <a:bodyPr tIns="0"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159752" y="457200"/>
            <a:ext cx="1675660" cy="1673352"/>
          </a:xfrm>
        </p:spPr>
        <p:txBody>
          <a:bodyPr anchor="b"/>
          <a:lstStyle>
            <a:lvl1pPr algn="l">
              <a:defRPr sz="2000" spc="150" baseline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" y="152400"/>
            <a:ext cx="6705600" cy="65532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2800" y="2133600"/>
            <a:ext cx="1676400" cy="2971800"/>
          </a:xfrm>
        </p:spPr>
        <p:txBody>
          <a:bodyPr tIns="0"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2800" y="460248"/>
            <a:ext cx="1676400" cy="1673352"/>
          </a:xfrm>
        </p:spPr>
        <p:txBody>
          <a:bodyPr anchor="b"/>
          <a:lstStyle>
            <a:lvl1pPr algn="l">
              <a:defRPr sz="2000" spc="150" baseline="0">
                <a:solidFill>
                  <a:schemeClr val="tx2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2400" y="1634971"/>
            <a:ext cx="8831802" cy="50454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399" y="152400"/>
            <a:ext cx="8814047" cy="13464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55847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999" y="1719071"/>
            <a:ext cx="8407893" cy="4407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0888" y="6356350"/>
            <a:ext cx="2133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84FA6576-F160-4CE1-8B63-FBA5F3FA3B3B}" type="datetimeFigureOut">
              <a:rPr lang="it-IT" smtClean="0"/>
              <a:t>16/11/2014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8000" y="6356350"/>
            <a:ext cx="33528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34680" y="6355080"/>
            <a:ext cx="582966" cy="27432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88643EED-E92C-4B8A-A1DC-D353F6E047F8}" type="slidenum">
              <a:rPr lang="it-IT" smtClean="0"/>
              <a:t>‹N›</a:t>
            </a:fld>
            <a:endParaRPr lang="it-I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200" kern="1200" cap="all" spc="200" baseline="0">
          <a:ln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sz="2000" kern="1200" spc="150" baseline="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800" kern="1200" spc="100" baseline="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600" kern="1200" spc="100" baseline="0">
          <a:solidFill>
            <a:schemeClr val="tx2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buClr>
          <a:schemeClr val="accent4"/>
        </a:buClr>
        <a:buFont typeface="Wingdings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spcBef>
          <a:spcPct val="20000"/>
        </a:spcBef>
        <a:buClr>
          <a:schemeClr val="accent6"/>
        </a:buClr>
        <a:buFont typeface="Wingdings" pitchFamily="2" charset="2"/>
        <a:buChar char="§"/>
        <a:defRPr sz="1300" kern="1200" spc="100" baseline="0">
          <a:solidFill>
            <a:schemeClr val="tx2"/>
          </a:solidFill>
          <a:latin typeface="+mn-lt"/>
          <a:ea typeface="+mn-ea"/>
          <a:cs typeface="+mn-cs"/>
        </a:defRPr>
      </a:lvl5pPr>
      <a:lvl6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5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15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19.png"/><Relationship Id="rId4" Type="http://schemas.microsoft.com/office/2007/relationships/hdphoto" Target="../media/hdphoto4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18" Type="http://schemas.openxmlformats.org/officeDocument/2006/relationships/diagramLayout" Target="../diagrams/layout4.xml"/><Relationship Id="rId26" Type="http://schemas.microsoft.com/office/2007/relationships/diagramDrawing" Target="../diagrams/drawing5.xml"/><Relationship Id="rId3" Type="http://schemas.openxmlformats.org/officeDocument/2006/relationships/diagramLayout" Target="../diagrams/layout1.xml"/><Relationship Id="rId21" Type="http://schemas.microsoft.com/office/2007/relationships/diagramDrawing" Target="../diagrams/drawing4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17" Type="http://schemas.openxmlformats.org/officeDocument/2006/relationships/diagramData" Target="../diagrams/data4.xml"/><Relationship Id="rId25" Type="http://schemas.openxmlformats.org/officeDocument/2006/relationships/diagramColors" Target="../diagrams/colors5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20" Type="http://schemas.openxmlformats.org/officeDocument/2006/relationships/diagramColors" Target="../diagrams/colors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24" Type="http://schemas.openxmlformats.org/officeDocument/2006/relationships/diagramQuickStyle" Target="../diagrams/quickStyle5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23" Type="http://schemas.openxmlformats.org/officeDocument/2006/relationships/diagramLayout" Target="../diagrams/layout5.xml"/><Relationship Id="rId10" Type="http://schemas.openxmlformats.org/officeDocument/2006/relationships/diagramColors" Target="../diagrams/colors2.xml"/><Relationship Id="rId19" Type="http://schemas.openxmlformats.org/officeDocument/2006/relationships/diagramQuickStyle" Target="../diagrams/quickStyle4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Relationship Id="rId22" Type="http://schemas.openxmlformats.org/officeDocument/2006/relationships/diagramData" Target="../diagrams/data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7.xml"/><Relationship Id="rId13" Type="http://schemas.openxmlformats.org/officeDocument/2006/relationships/diagramLayout" Target="../diagrams/layout8.xml"/><Relationship Id="rId3" Type="http://schemas.openxmlformats.org/officeDocument/2006/relationships/diagramLayout" Target="../diagrams/layout6.xml"/><Relationship Id="rId7" Type="http://schemas.openxmlformats.org/officeDocument/2006/relationships/diagramData" Target="../diagrams/data7.xml"/><Relationship Id="rId12" Type="http://schemas.openxmlformats.org/officeDocument/2006/relationships/diagramData" Target="../diagrams/data8.xml"/><Relationship Id="rId2" Type="http://schemas.openxmlformats.org/officeDocument/2006/relationships/diagramData" Target="../diagrams/data6.xml"/><Relationship Id="rId16" Type="http://schemas.microsoft.com/office/2007/relationships/diagramDrawing" Target="../diagrams/drawing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11" Type="http://schemas.microsoft.com/office/2007/relationships/diagramDrawing" Target="../diagrams/drawing7.xml"/><Relationship Id="rId5" Type="http://schemas.openxmlformats.org/officeDocument/2006/relationships/diagramColors" Target="../diagrams/colors6.xml"/><Relationship Id="rId15" Type="http://schemas.openxmlformats.org/officeDocument/2006/relationships/diagramColors" Target="../diagrams/colors8.xml"/><Relationship Id="rId10" Type="http://schemas.openxmlformats.org/officeDocument/2006/relationships/diagramColors" Target="../diagrams/colors7.xml"/><Relationship Id="rId4" Type="http://schemas.openxmlformats.org/officeDocument/2006/relationships/diagramQuickStyle" Target="../diagrams/quickStyle6.xml"/><Relationship Id="rId9" Type="http://schemas.openxmlformats.org/officeDocument/2006/relationships/diagramQuickStyle" Target="../diagrams/quickStyle7.xml"/><Relationship Id="rId14" Type="http://schemas.openxmlformats.org/officeDocument/2006/relationships/diagramQuickStyle" Target="../diagrams/quickStyle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51520" y="4149080"/>
            <a:ext cx="6480048" cy="936104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it-IT" sz="1800" b="1" dirty="0" smtClean="0">
                <a:latin typeface="+mj-lt"/>
              </a:rPr>
              <a:t>Cemin</a:t>
            </a:r>
            <a:r>
              <a:rPr lang="it-IT" sz="1800" dirty="0" smtClean="0">
                <a:latin typeface="+mj-lt"/>
              </a:rPr>
              <a:t> Stefano</a:t>
            </a:r>
          </a:p>
          <a:p>
            <a:pPr>
              <a:spcBef>
                <a:spcPts val="0"/>
              </a:spcBef>
            </a:pPr>
            <a:r>
              <a:rPr lang="it-IT" sz="1800" b="1" dirty="0" smtClean="0">
                <a:latin typeface="+mj-lt"/>
              </a:rPr>
              <a:t>Madonia</a:t>
            </a:r>
            <a:r>
              <a:rPr lang="it-IT" sz="1800" dirty="0" smtClean="0">
                <a:latin typeface="+mj-lt"/>
              </a:rPr>
              <a:t> Tommaso</a:t>
            </a:r>
          </a:p>
          <a:p>
            <a:pPr>
              <a:spcBef>
                <a:spcPts val="0"/>
              </a:spcBef>
            </a:pPr>
            <a:r>
              <a:rPr lang="it-IT" sz="1800" b="1" dirty="0" smtClean="0">
                <a:latin typeface="+mj-lt"/>
              </a:rPr>
              <a:t>Marogna</a:t>
            </a:r>
            <a:r>
              <a:rPr lang="it-IT" sz="1800" dirty="0" smtClean="0">
                <a:latin typeface="+mj-lt"/>
              </a:rPr>
              <a:t> Luca</a:t>
            </a:r>
            <a:endParaRPr lang="it-IT" sz="1800" dirty="0">
              <a:latin typeface="+mj-lt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51520" y="3068960"/>
            <a:ext cx="6480048" cy="1152128"/>
          </a:xfrm>
        </p:spPr>
        <p:txBody>
          <a:bodyPr>
            <a:norm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l"/>
            <a:r>
              <a:rPr lang="it-IT" sz="6600" cap="none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DynamiCal</a:t>
            </a:r>
            <a:endParaRPr lang="it-IT" sz="660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pic>
        <p:nvPicPr>
          <p:cNvPr id="4" name="Immagine 3" descr="C:\Users\Tommaso\AppData\Local\Microsoft\Windows\INetCache\Content.Word\iconfinal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1056" y="5301208"/>
            <a:ext cx="1295400" cy="1229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4087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107504" y="355847"/>
            <a:ext cx="8856984" cy="1054394"/>
          </a:xfrm>
        </p:spPr>
        <p:txBody>
          <a:bodyPr/>
          <a:lstStyle/>
          <a:p>
            <a:r>
              <a:rPr lang="it-IT" spc="0" dirty="0" smtClean="0"/>
              <a:t>Diagramma delle classi di progettazione</a:t>
            </a:r>
            <a:endParaRPr lang="it-IT" spc="0" dirty="0"/>
          </a:p>
        </p:txBody>
      </p:sp>
      <p:pic>
        <p:nvPicPr>
          <p:cNvPr id="4" name="FactoryNormal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988" r="42194" b="2122"/>
          <a:stretch/>
        </p:blipFill>
        <p:spPr>
          <a:xfrm>
            <a:off x="2265819" y="5445225"/>
            <a:ext cx="2666221" cy="1080120"/>
          </a:xfrm>
          <a:prstGeom prst="rect">
            <a:avLst/>
          </a:prstGeom>
        </p:spPr>
      </p:pic>
      <p:pic>
        <p:nvPicPr>
          <p:cNvPr id="9" name="CalendarioNormal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63414"/>
          <a:stretch/>
        </p:blipFill>
        <p:spPr>
          <a:xfrm>
            <a:off x="2265819" y="1695783"/>
            <a:ext cx="4612362" cy="1805225"/>
          </a:xfrm>
          <a:prstGeom prst="rect">
            <a:avLst/>
          </a:prstGeom>
        </p:spPr>
      </p:pic>
      <p:pic>
        <p:nvPicPr>
          <p:cNvPr id="5" name="TopNormal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819" y="1695782"/>
            <a:ext cx="4612362" cy="4934273"/>
          </a:xfrm>
          <a:prstGeom prst="rect">
            <a:avLst/>
          </a:prstGeom>
        </p:spPr>
      </p:pic>
      <p:pic>
        <p:nvPicPr>
          <p:cNvPr id="6" name="BackFaded1"/>
          <p:cNvPicPr/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586" b="29837"/>
          <a:stretch/>
        </p:blipFill>
        <p:spPr>
          <a:xfrm>
            <a:off x="2265819" y="3501008"/>
            <a:ext cx="4612362" cy="1656780"/>
          </a:xfrm>
          <a:prstGeom prst="rect">
            <a:avLst/>
          </a:prstGeom>
        </p:spPr>
      </p:pic>
      <p:pic>
        <p:nvPicPr>
          <p:cNvPr id="7" name="BackFaded2"/>
          <p:cNvPicPr/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367" t="70150"/>
          <a:stretch/>
        </p:blipFill>
        <p:spPr>
          <a:xfrm>
            <a:off x="5004047" y="5157192"/>
            <a:ext cx="1874133" cy="1472863"/>
          </a:xfrm>
          <a:prstGeom prst="rect">
            <a:avLst/>
          </a:prstGeom>
        </p:spPr>
      </p:pic>
      <p:sp>
        <p:nvSpPr>
          <p:cNvPr id="8" name="Factory"/>
          <p:cNvSpPr txBox="1"/>
          <p:nvPr/>
        </p:nvSpPr>
        <p:spPr>
          <a:xfrm>
            <a:off x="467544" y="5800619"/>
            <a:ext cx="161525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</a:t>
            </a:r>
            <a:r>
              <a:rPr lang="it-IT" dirty="0" err="1" smtClean="0">
                <a:latin typeface="+mj-lt"/>
              </a:rPr>
              <a:t>Factory</a:t>
            </a:r>
            <a:endParaRPr lang="it-IT" dirty="0">
              <a:latin typeface="+mj-lt"/>
            </a:endParaRPr>
          </a:p>
        </p:txBody>
      </p:sp>
      <p:sp>
        <p:nvSpPr>
          <p:cNvPr id="10" name="DIP"/>
          <p:cNvSpPr txBox="1"/>
          <p:nvPr/>
        </p:nvSpPr>
        <p:spPr>
          <a:xfrm>
            <a:off x="5437622" y="2449734"/>
            <a:ext cx="313855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err="1" smtClean="0">
                <a:latin typeface="+mj-lt"/>
              </a:rPr>
              <a:t>Dependency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Inversion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3192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107504" y="355847"/>
            <a:ext cx="8856984" cy="1054394"/>
          </a:xfrm>
        </p:spPr>
        <p:txBody>
          <a:bodyPr/>
          <a:lstStyle/>
          <a:p>
            <a:r>
              <a:rPr lang="it-IT" spc="0" dirty="0" smtClean="0"/>
              <a:t>Diagramma delle classi di progettazione</a:t>
            </a:r>
            <a:endParaRPr lang="it-IT" spc="0" dirty="0"/>
          </a:p>
        </p:txBody>
      </p:sp>
      <p:pic>
        <p:nvPicPr>
          <p:cNvPr id="4" name="TopNormal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28" y="2708920"/>
            <a:ext cx="7764145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6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107504" y="355847"/>
            <a:ext cx="8856984" cy="1054394"/>
          </a:xfrm>
        </p:spPr>
        <p:txBody>
          <a:bodyPr/>
          <a:lstStyle/>
          <a:p>
            <a:r>
              <a:rPr lang="it-IT" spc="0" dirty="0" smtClean="0"/>
              <a:t>Diagramma delle classi di progettazione</a:t>
            </a:r>
            <a:endParaRPr lang="it-IT" spc="0" dirty="0"/>
          </a:p>
        </p:txBody>
      </p:sp>
      <p:pic>
        <p:nvPicPr>
          <p:cNvPr id="4" name="VoceFactory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37" t="78229" r="1442" b="7257"/>
          <a:stretch/>
        </p:blipFill>
        <p:spPr>
          <a:xfrm>
            <a:off x="6660233" y="5589240"/>
            <a:ext cx="1368152" cy="720080"/>
          </a:xfrm>
          <a:prstGeom prst="rect">
            <a:avLst/>
          </a:prstGeom>
        </p:spPr>
      </p:pic>
      <p:pic>
        <p:nvPicPr>
          <p:cNvPr id="6" name="PeriodoTempo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88" t="46298" r="24710" b="20320"/>
          <a:stretch/>
        </p:blipFill>
        <p:spPr>
          <a:xfrm>
            <a:off x="4499992" y="4005064"/>
            <a:ext cx="1872208" cy="1656184"/>
          </a:xfrm>
          <a:prstGeom prst="rect">
            <a:avLst/>
          </a:prstGeom>
        </p:spPr>
      </p:pic>
      <p:pic>
        <p:nvPicPr>
          <p:cNvPr id="7" name="Voce&lt;T&gt;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60" t="40493" b="26125"/>
          <a:stretch/>
        </p:blipFill>
        <p:spPr>
          <a:xfrm>
            <a:off x="6804248" y="3717032"/>
            <a:ext cx="1326775" cy="1656184"/>
          </a:xfrm>
          <a:prstGeom prst="rect">
            <a:avLst/>
          </a:prstGeom>
        </p:spPr>
      </p:pic>
      <p:pic>
        <p:nvPicPr>
          <p:cNvPr id="8" name="IVoce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07" t="26079" r="5488" b="59406"/>
          <a:stretch/>
        </p:blipFill>
        <p:spPr>
          <a:xfrm>
            <a:off x="7092279" y="2996951"/>
            <a:ext cx="648073" cy="720081"/>
          </a:xfrm>
          <a:prstGeom prst="rect">
            <a:avLst/>
          </a:prstGeom>
        </p:spPr>
      </p:pic>
      <p:pic>
        <p:nvPicPr>
          <p:cNvPr id="5" name="TopNormal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77" y="1708106"/>
            <a:ext cx="7118047" cy="4961254"/>
          </a:xfrm>
          <a:prstGeom prst="rect">
            <a:avLst/>
          </a:prstGeom>
        </p:spPr>
      </p:pic>
      <p:pic>
        <p:nvPicPr>
          <p:cNvPr id="9" name="BackFaded1"/>
          <p:cNvPicPr/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51012"/>
          <a:stretch/>
        </p:blipFill>
        <p:spPr>
          <a:xfrm>
            <a:off x="1012977" y="1708106"/>
            <a:ext cx="3487015" cy="4961254"/>
          </a:xfrm>
          <a:prstGeom prst="rect">
            <a:avLst/>
          </a:prstGeom>
        </p:spPr>
      </p:pic>
      <p:pic>
        <p:nvPicPr>
          <p:cNvPr id="10" name="BackFaded2"/>
          <p:cNvPicPr/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908" r="14673" b="53702"/>
          <a:stretch/>
        </p:blipFill>
        <p:spPr>
          <a:xfrm>
            <a:off x="4499993" y="1708106"/>
            <a:ext cx="2592288" cy="2296958"/>
          </a:xfrm>
          <a:prstGeom prst="rect">
            <a:avLst/>
          </a:prstGeom>
        </p:spPr>
      </p:pic>
      <p:pic>
        <p:nvPicPr>
          <p:cNvPr id="11" name="BackFaded3"/>
          <p:cNvPicPr/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407" b="74140"/>
          <a:stretch/>
        </p:blipFill>
        <p:spPr>
          <a:xfrm>
            <a:off x="7092280" y="1713960"/>
            <a:ext cx="1038743" cy="1282992"/>
          </a:xfrm>
          <a:prstGeom prst="rect">
            <a:avLst/>
          </a:prstGeom>
        </p:spPr>
      </p:pic>
      <p:sp>
        <p:nvSpPr>
          <p:cNvPr id="13" name="Factory"/>
          <p:cNvSpPr txBox="1"/>
          <p:nvPr/>
        </p:nvSpPr>
        <p:spPr>
          <a:xfrm>
            <a:off x="6608690" y="6217083"/>
            <a:ext cx="161525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</a:t>
            </a:r>
            <a:r>
              <a:rPr lang="it-IT" dirty="0" err="1" smtClean="0">
                <a:latin typeface="+mj-lt"/>
              </a:rPr>
              <a:t>Factory</a:t>
            </a:r>
            <a:endParaRPr lang="it-IT" dirty="0">
              <a:latin typeface="+mj-lt"/>
            </a:endParaRPr>
          </a:p>
        </p:txBody>
      </p:sp>
      <p:sp>
        <p:nvSpPr>
          <p:cNvPr id="14" name="DIP"/>
          <p:cNvSpPr txBox="1"/>
          <p:nvPr/>
        </p:nvSpPr>
        <p:spPr>
          <a:xfrm>
            <a:off x="5773210" y="2591615"/>
            <a:ext cx="313855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err="1" smtClean="0">
                <a:latin typeface="+mj-lt"/>
              </a:rPr>
              <a:t>Dependency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Inversion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  <p:sp>
        <p:nvSpPr>
          <p:cNvPr id="15" name="DIP"/>
          <p:cNvSpPr txBox="1"/>
          <p:nvPr/>
        </p:nvSpPr>
        <p:spPr>
          <a:xfrm>
            <a:off x="4100798" y="3455712"/>
            <a:ext cx="2958630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Single </a:t>
            </a:r>
            <a:r>
              <a:rPr lang="it-IT" dirty="0" err="1" smtClean="0">
                <a:latin typeface="+mj-lt"/>
              </a:rPr>
              <a:t>Responsibility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89182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107504" y="355847"/>
            <a:ext cx="8856984" cy="1054394"/>
          </a:xfrm>
        </p:spPr>
        <p:txBody>
          <a:bodyPr/>
          <a:lstStyle/>
          <a:p>
            <a:r>
              <a:rPr lang="it-IT" spc="0" dirty="0" smtClean="0"/>
              <a:t>Diagramma delle classi di progettazione</a:t>
            </a:r>
            <a:endParaRPr lang="it-IT" spc="0" dirty="0"/>
          </a:p>
        </p:txBody>
      </p:sp>
      <p:pic>
        <p:nvPicPr>
          <p:cNvPr id="7" name="BackNormal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1" t="19603" r="36367" b="30500"/>
          <a:stretch/>
        </p:blipFill>
        <p:spPr>
          <a:xfrm>
            <a:off x="2051720" y="2924944"/>
            <a:ext cx="3744416" cy="2016224"/>
          </a:xfrm>
          <a:prstGeom prst="rect">
            <a:avLst/>
          </a:prstGeom>
        </p:spPr>
      </p:pic>
      <p:pic>
        <p:nvPicPr>
          <p:cNvPr id="6" name="BackNormal1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500"/>
          <a:stretch/>
        </p:blipFill>
        <p:spPr>
          <a:xfrm>
            <a:off x="179512" y="4941168"/>
            <a:ext cx="8826574" cy="1232447"/>
          </a:xfrm>
          <a:prstGeom prst="rect">
            <a:avLst/>
          </a:prstGeom>
        </p:spPr>
      </p:pic>
      <p:pic>
        <p:nvPicPr>
          <p:cNvPr id="13" name="FiltroFactory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12" t="33859" b="30500"/>
          <a:stretch/>
        </p:blipFill>
        <p:spPr>
          <a:xfrm>
            <a:off x="6156176" y="3501007"/>
            <a:ext cx="2849910" cy="1440161"/>
          </a:xfrm>
          <a:prstGeom prst="rect">
            <a:avLst/>
          </a:prstGeom>
        </p:spPr>
      </p:pic>
      <p:pic>
        <p:nvPicPr>
          <p:cNvPr id="8" name="IFiltro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27" r="46157" b="80398"/>
          <a:stretch/>
        </p:blipFill>
        <p:spPr>
          <a:xfrm>
            <a:off x="3491880" y="2132855"/>
            <a:ext cx="1440160" cy="792089"/>
          </a:xfrm>
          <a:prstGeom prst="rect">
            <a:avLst/>
          </a:prstGeom>
        </p:spPr>
      </p:pic>
      <p:pic>
        <p:nvPicPr>
          <p:cNvPr id="5" name="IFiltraggio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131" b="78615"/>
          <a:stretch/>
        </p:blipFill>
        <p:spPr>
          <a:xfrm>
            <a:off x="179512" y="2132857"/>
            <a:ext cx="1224136" cy="864096"/>
          </a:xfrm>
          <a:prstGeom prst="rect">
            <a:avLst/>
          </a:prstGeom>
        </p:spPr>
      </p:pic>
      <p:pic>
        <p:nvPicPr>
          <p:cNvPr id="4" name="TopNormal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132856"/>
            <a:ext cx="8826574" cy="4040759"/>
          </a:xfrm>
          <a:prstGeom prst="rect">
            <a:avLst/>
          </a:prstGeom>
        </p:spPr>
      </p:pic>
      <p:pic>
        <p:nvPicPr>
          <p:cNvPr id="9" name="BackFaded4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385" r="85316" b="30500"/>
          <a:stretch/>
        </p:blipFill>
        <p:spPr>
          <a:xfrm>
            <a:off x="179512" y="2996953"/>
            <a:ext cx="1296144" cy="1944216"/>
          </a:xfrm>
          <a:prstGeom prst="rect">
            <a:avLst/>
          </a:prstGeom>
        </p:spPr>
      </p:pic>
      <p:pic>
        <p:nvPicPr>
          <p:cNvPr id="10" name="BackFaded3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69" t="3564" r="62473" b="83962"/>
          <a:stretch/>
        </p:blipFill>
        <p:spPr>
          <a:xfrm>
            <a:off x="1403648" y="2276871"/>
            <a:ext cx="2088232" cy="504057"/>
          </a:xfrm>
          <a:prstGeom prst="rect">
            <a:avLst/>
          </a:prstGeom>
        </p:spPr>
      </p:pic>
      <p:pic>
        <p:nvPicPr>
          <p:cNvPr id="14" name="BackFaded2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11" t="19603" r="36367" b="30500"/>
          <a:stretch/>
        </p:blipFill>
        <p:spPr>
          <a:xfrm>
            <a:off x="2051720" y="2924944"/>
            <a:ext cx="3744416" cy="2016224"/>
          </a:xfrm>
          <a:prstGeom prst="rect">
            <a:avLst/>
          </a:prstGeom>
        </p:spPr>
      </p:pic>
      <p:pic>
        <p:nvPicPr>
          <p:cNvPr id="15" name="BackFaded1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9500"/>
          <a:stretch/>
        </p:blipFill>
        <p:spPr>
          <a:xfrm>
            <a:off x="179512" y="4941168"/>
            <a:ext cx="8826574" cy="1232447"/>
          </a:xfrm>
          <a:prstGeom prst="rect">
            <a:avLst/>
          </a:prstGeom>
        </p:spPr>
      </p:pic>
      <p:pic>
        <p:nvPicPr>
          <p:cNvPr id="16" name="IFiltroFaded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527" r="46157" b="80398"/>
          <a:stretch/>
        </p:blipFill>
        <p:spPr>
          <a:xfrm>
            <a:off x="3491880" y="2132855"/>
            <a:ext cx="1440160" cy="792089"/>
          </a:xfrm>
          <a:prstGeom prst="rect">
            <a:avLst/>
          </a:prstGeom>
        </p:spPr>
      </p:pic>
      <p:sp>
        <p:nvSpPr>
          <p:cNvPr id="11" name="DIP"/>
          <p:cNvSpPr txBox="1"/>
          <p:nvPr/>
        </p:nvSpPr>
        <p:spPr>
          <a:xfrm>
            <a:off x="179512" y="1697237"/>
            <a:ext cx="313855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err="1" smtClean="0">
                <a:latin typeface="+mj-lt"/>
              </a:rPr>
              <a:t>Dependency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Inversion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  <p:sp>
        <p:nvSpPr>
          <p:cNvPr id="12" name="Factory"/>
          <p:cNvSpPr txBox="1"/>
          <p:nvPr/>
        </p:nvSpPr>
        <p:spPr>
          <a:xfrm>
            <a:off x="6871243" y="3057133"/>
            <a:ext cx="161525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</a:t>
            </a:r>
            <a:r>
              <a:rPr lang="it-IT" dirty="0" err="1" smtClean="0">
                <a:latin typeface="+mj-lt"/>
              </a:rPr>
              <a:t>Factory</a:t>
            </a:r>
            <a:endParaRPr lang="it-IT" dirty="0">
              <a:latin typeface="+mj-lt"/>
            </a:endParaRPr>
          </a:p>
        </p:txBody>
      </p:sp>
      <p:sp>
        <p:nvSpPr>
          <p:cNvPr id="17" name="Factory"/>
          <p:cNvSpPr txBox="1"/>
          <p:nvPr/>
        </p:nvSpPr>
        <p:spPr>
          <a:xfrm>
            <a:off x="3203848" y="1688376"/>
            <a:ext cx="186160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Decorator</a:t>
            </a:r>
            <a:endParaRPr lang="it-IT" dirty="0">
              <a:latin typeface="+mj-lt"/>
            </a:endParaRPr>
          </a:p>
        </p:txBody>
      </p:sp>
      <p:sp>
        <p:nvSpPr>
          <p:cNvPr id="18" name="Factory"/>
          <p:cNvSpPr txBox="1"/>
          <p:nvPr/>
        </p:nvSpPr>
        <p:spPr>
          <a:xfrm>
            <a:off x="2836408" y="6248763"/>
            <a:ext cx="259648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</a:t>
            </a:r>
            <a:r>
              <a:rPr lang="it-IT" dirty="0" err="1" smtClean="0">
                <a:latin typeface="+mj-lt"/>
              </a:rPr>
              <a:t>Template</a:t>
            </a:r>
            <a:r>
              <a:rPr lang="it-IT" dirty="0" smtClean="0">
                <a:latin typeface="+mj-lt"/>
              </a:rPr>
              <a:t> Method</a:t>
            </a:r>
            <a:endParaRPr lang="it-IT" dirty="0">
              <a:latin typeface="+mj-lt"/>
            </a:endParaRPr>
          </a:p>
        </p:txBody>
      </p:sp>
      <p:sp>
        <p:nvSpPr>
          <p:cNvPr id="20" name="DIP"/>
          <p:cNvSpPr txBox="1"/>
          <p:nvPr/>
        </p:nvSpPr>
        <p:spPr>
          <a:xfrm>
            <a:off x="5414152" y="1697237"/>
            <a:ext cx="313855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err="1" smtClean="0">
                <a:latin typeface="+mj-lt"/>
              </a:rPr>
              <a:t>Dependency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Inversion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  <p:sp>
        <p:nvSpPr>
          <p:cNvPr id="21" name="DIP"/>
          <p:cNvSpPr txBox="1"/>
          <p:nvPr/>
        </p:nvSpPr>
        <p:spPr>
          <a:xfrm>
            <a:off x="5890883" y="2195573"/>
            <a:ext cx="2156360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Open/Close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9451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4.81481E-6 L 0.26267 0.00625 " pathEditMode="relative" rAng="0" ptsTypes="AA">
                                      <p:cBhvr>
                                        <p:cTn id="4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25" y="301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7.40741E-7 L 0.32466 -0.00046 " pathEditMode="relative" rAng="0" ptsTypes="AA">
                                      <p:cBhvr>
                                        <p:cTn id="4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33" y="-23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 L -0.38195 0.00532 " pathEditMode="relative" rAng="0" ptsTypes="AA">
                                      <p:cBhvr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097" y="255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3.7037E-6 L -0.32274 -0.00509 " pathEditMode="relative" rAng="0" ptsTypes="AA">
                                      <p:cBhvr>
                                        <p:cTn id="4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28" y="-255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07407E-6 L -0.32674 -4.07407E-6 " pathEditMode="relative" rAng="0" ptsTypes="AA">
                                      <p:cBhvr>
                                        <p:cTn id="5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37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44444E-6 L -0.36841 -0.00533 " pathEditMode="relative" rAng="0" ptsTypes="AA">
                                      <p:cBhvr>
                                        <p:cTn id="5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20" y="-278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7" grpId="0" animBg="1"/>
      <p:bldP spid="18" grpId="0" animBg="1"/>
      <p:bldP spid="20" grpId="0" animBg="1"/>
      <p:bldP spid="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Design </a:t>
            </a:r>
            <a:r>
              <a:rPr lang="it-IT" dirty="0" err="1" smtClean="0"/>
              <a:t>Patterns</a:t>
            </a:r>
            <a:endParaRPr lang="it-IT" dirty="0"/>
          </a:p>
        </p:txBody>
      </p:sp>
      <p:graphicFrame>
        <p:nvGraphicFramePr>
          <p:cNvPr id="4" name="DiagrammaFactory"/>
          <p:cNvGraphicFramePr/>
          <p:nvPr>
            <p:extLst>
              <p:ext uri="{D42A27DB-BD31-4B8C-83A1-F6EECF244321}">
                <p14:modId xmlns:p14="http://schemas.microsoft.com/office/powerpoint/2010/main" val="1509317939"/>
              </p:ext>
            </p:extLst>
          </p:nvPr>
        </p:nvGraphicFramePr>
        <p:xfrm>
          <a:off x="78900" y="1730496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actory"/>
          <p:cNvSpPr txBox="1"/>
          <p:nvPr/>
        </p:nvSpPr>
        <p:spPr>
          <a:xfrm>
            <a:off x="438940" y="2810616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Factory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6" name="DiagrammaMVP"/>
          <p:cNvGraphicFramePr/>
          <p:nvPr>
            <p:extLst>
              <p:ext uri="{D42A27DB-BD31-4B8C-83A1-F6EECF244321}">
                <p14:modId xmlns:p14="http://schemas.microsoft.com/office/powerpoint/2010/main" val="473886057"/>
              </p:ext>
            </p:extLst>
          </p:nvPr>
        </p:nvGraphicFramePr>
        <p:xfrm>
          <a:off x="3141350" y="1705459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MVP"/>
          <p:cNvSpPr txBox="1"/>
          <p:nvPr/>
        </p:nvSpPr>
        <p:spPr>
          <a:xfrm>
            <a:off x="3357374" y="2604155"/>
            <a:ext cx="96051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400" dirty="0" smtClean="0">
                <a:solidFill>
                  <a:schemeClr val="bg1"/>
                </a:solidFill>
              </a:rPr>
              <a:t>Model</a:t>
            </a:r>
          </a:p>
          <a:p>
            <a:pPr algn="ctr"/>
            <a:r>
              <a:rPr lang="it-IT" sz="1400" dirty="0" err="1" smtClean="0">
                <a:solidFill>
                  <a:schemeClr val="bg1"/>
                </a:solidFill>
              </a:rPr>
              <a:t>View</a:t>
            </a:r>
            <a:endParaRPr lang="it-IT" sz="1400" dirty="0" smtClean="0">
              <a:solidFill>
                <a:schemeClr val="bg1"/>
              </a:solidFill>
            </a:endParaRPr>
          </a:p>
          <a:p>
            <a:pPr algn="ctr"/>
            <a:r>
              <a:rPr lang="it-IT" sz="1400" dirty="0" err="1" smtClean="0">
                <a:solidFill>
                  <a:schemeClr val="bg1"/>
                </a:solidFill>
              </a:rPr>
              <a:t>Presenter</a:t>
            </a:r>
            <a:endParaRPr lang="it-IT" sz="1400" dirty="0">
              <a:solidFill>
                <a:schemeClr val="bg1"/>
              </a:solidFill>
            </a:endParaRPr>
          </a:p>
        </p:txBody>
      </p:sp>
      <p:graphicFrame>
        <p:nvGraphicFramePr>
          <p:cNvPr id="8" name="DiagrammaObserver"/>
          <p:cNvGraphicFramePr/>
          <p:nvPr>
            <p:extLst>
              <p:ext uri="{D42A27DB-BD31-4B8C-83A1-F6EECF244321}">
                <p14:modId xmlns:p14="http://schemas.microsoft.com/office/powerpoint/2010/main" val="2728932226"/>
              </p:ext>
            </p:extLst>
          </p:nvPr>
        </p:nvGraphicFramePr>
        <p:xfrm>
          <a:off x="6228184" y="1727254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0" name="Observer"/>
          <p:cNvSpPr txBox="1"/>
          <p:nvPr/>
        </p:nvSpPr>
        <p:spPr>
          <a:xfrm>
            <a:off x="6282220" y="2788821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Observer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11" name="DiagrammaDecorator"/>
          <p:cNvGraphicFramePr/>
          <p:nvPr>
            <p:extLst>
              <p:ext uri="{D42A27DB-BD31-4B8C-83A1-F6EECF244321}">
                <p14:modId xmlns:p14="http://schemas.microsoft.com/office/powerpoint/2010/main" val="3330452108"/>
              </p:ext>
            </p:extLst>
          </p:nvPr>
        </p:nvGraphicFramePr>
        <p:xfrm>
          <a:off x="1619672" y="4005064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12" name="Decorator"/>
          <p:cNvSpPr txBox="1"/>
          <p:nvPr/>
        </p:nvSpPr>
        <p:spPr>
          <a:xfrm>
            <a:off x="1855438" y="5070467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Decorator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15" name="DiagrammaTemplate"/>
          <p:cNvGraphicFramePr/>
          <p:nvPr>
            <p:extLst>
              <p:ext uri="{D42A27DB-BD31-4B8C-83A1-F6EECF244321}">
                <p14:modId xmlns:p14="http://schemas.microsoft.com/office/powerpoint/2010/main" val="3780754701"/>
              </p:ext>
            </p:extLst>
          </p:nvPr>
        </p:nvGraphicFramePr>
        <p:xfrm>
          <a:off x="4987682" y="4077072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sp>
        <p:nvSpPr>
          <p:cNvPr id="16" name="Template"/>
          <p:cNvSpPr txBox="1"/>
          <p:nvPr/>
        </p:nvSpPr>
        <p:spPr>
          <a:xfrm>
            <a:off x="5220072" y="5070467"/>
            <a:ext cx="910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400" dirty="0" err="1" smtClean="0">
                <a:solidFill>
                  <a:schemeClr val="bg1"/>
                </a:solidFill>
              </a:rPr>
              <a:t>Template</a:t>
            </a:r>
            <a:endParaRPr lang="it-IT" sz="1400" dirty="0" smtClean="0">
              <a:solidFill>
                <a:schemeClr val="bg1"/>
              </a:solidFill>
            </a:endParaRPr>
          </a:p>
          <a:p>
            <a:pPr algn="ctr"/>
            <a:r>
              <a:rPr lang="it-IT" sz="1400" dirty="0" smtClean="0">
                <a:solidFill>
                  <a:schemeClr val="bg1"/>
                </a:solidFill>
              </a:rPr>
              <a:t>Method</a:t>
            </a:r>
            <a:endParaRPr lang="it-IT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279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Design </a:t>
            </a:r>
            <a:r>
              <a:rPr lang="it-IT" dirty="0" err="1" smtClean="0"/>
              <a:t>Principles</a:t>
            </a:r>
            <a:endParaRPr lang="it-IT" dirty="0"/>
          </a:p>
        </p:txBody>
      </p:sp>
      <p:graphicFrame>
        <p:nvGraphicFramePr>
          <p:cNvPr id="4" name="DiagrammaDIP"/>
          <p:cNvGraphicFramePr/>
          <p:nvPr>
            <p:extLst>
              <p:ext uri="{D42A27DB-BD31-4B8C-83A1-F6EECF244321}">
                <p14:modId xmlns:p14="http://schemas.microsoft.com/office/powerpoint/2010/main" val="4266528100"/>
              </p:ext>
            </p:extLst>
          </p:nvPr>
        </p:nvGraphicFramePr>
        <p:xfrm>
          <a:off x="374645" y="1915162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DIP"/>
          <p:cNvSpPr txBox="1"/>
          <p:nvPr/>
        </p:nvSpPr>
        <p:spPr>
          <a:xfrm>
            <a:off x="899592" y="297348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DIP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8" name="DiagrammaOCP"/>
          <p:cNvGraphicFramePr/>
          <p:nvPr>
            <p:extLst>
              <p:ext uri="{D42A27DB-BD31-4B8C-83A1-F6EECF244321}">
                <p14:modId xmlns:p14="http://schemas.microsoft.com/office/powerpoint/2010/main" val="4204663788"/>
              </p:ext>
            </p:extLst>
          </p:nvPr>
        </p:nvGraphicFramePr>
        <p:xfrm>
          <a:off x="6228184" y="1727254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0" name="OCP"/>
          <p:cNvSpPr txBox="1"/>
          <p:nvPr/>
        </p:nvSpPr>
        <p:spPr>
          <a:xfrm>
            <a:off x="6516216" y="278882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OCP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11" name="DiagrammaSRP"/>
          <p:cNvGraphicFramePr/>
          <p:nvPr>
            <p:extLst>
              <p:ext uri="{D42A27DB-BD31-4B8C-83A1-F6EECF244321}">
                <p14:modId xmlns:p14="http://schemas.microsoft.com/office/powerpoint/2010/main" val="3601452490"/>
              </p:ext>
            </p:extLst>
          </p:nvPr>
        </p:nvGraphicFramePr>
        <p:xfrm>
          <a:off x="3203848" y="3717032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2" name="SRP"/>
          <p:cNvSpPr txBox="1"/>
          <p:nvPr/>
        </p:nvSpPr>
        <p:spPr>
          <a:xfrm>
            <a:off x="3707904" y="4810639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SRP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775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3568" y="1844824"/>
            <a:ext cx="7467600" cy="4525963"/>
          </a:xfrm>
        </p:spPr>
        <p:txBody>
          <a:bodyPr anchor="ctr">
            <a:normAutofit/>
          </a:bodyPr>
          <a:lstStyle/>
          <a:p>
            <a:pPr marL="36576" indent="0">
              <a:buNone/>
            </a:pPr>
            <a:r>
              <a:rPr lang="it-IT" sz="2200" dirty="0">
                <a:solidFill>
                  <a:srgbClr val="534949"/>
                </a:solidFill>
              </a:rPr>
              <a:t>Si vuole realizzare un'</a:t>
            </a:r>
            <a:r>
              <a:rPr lang="it-IT" sz="2200" b="1" dirty="0">
                <a:solidFill>
                  <a:srgbClr val="534949"/>
                </a:solidFill>
              </a:rPr>
              <a:t>agenda elettronica</a:t>
            </a:r>
            <a:r>
              <a:rPr lang="it-IT" sz="2200" dirty="0">
                <a:solidFill>
                  <a:srgbClr val="534949"/>
                </a:solidFill>
              </a:rPr>
              <a:t>, con la quale </a:t>
            </a:r>
            <a:r>
              <a:rPr lang="it-IT" sz="2200" dirty="0">
                <a:solidFill>
                  <a:srgbClr val="008000"/>
                </a:solidFill>
              </a:rPr>
              <a:t>tenere organizzati</a:t>
            </a:r>
            <a:r>
              <a:rPr lang="it-IT" sz="2200" dirty="0">
                <a:solidFill>
                  <a:srgbClr val="534949"/>
                </a:solidFill>
              </a:rPr>
              <a:t> i propri </a:t>
            </a:r>
            <a:r>
              <a:rPr lang="it-IT" sz="2200" b="1" dirty="0">
                <a:solidFill>
                  <a:srgbClr val="534949"/>
                </a:solidFill>
              </a:rPr>
              <a:t>calendari</a:t>
            </a:r>
            <a:r>
              <a:rPr lang="it-IT" sz="2200" dirty="0">
                <a:solidFill>
                  <a:srgbClr val="534949"/>
                </a:solidFill>
              </a:rPr>
              <a:t> e </a:t>
            </a:r>
            <a:r>
              <a:rPr lang="it-IT" sz="2200" b="1" dirty="0">
                <a:solidFill>
                  <a:srgbClr val="534949"/>
                </a:solidFill>
              </a:rPr>
              <a:t>impegni</a:t>
            </a:r>
            <a:r>
              <a:rPr lang="it-IT" sz="2200" dirty="0">
                <a:solidFill>
                  <a:srgbClr val="534949"/>
                </a:solidFill>
              </a:rPr>
              <a:t>, che fornisce le seguenti funzionalità:</a:t>
            </a:r>
          </a:p>
          <a:p>
            <a:pPr lvl="0"/>
            <a:r>
              <a:rPr lang="it-IT" sz="2200" dirty="0">
                <a:solidFill>
                  <a:srgbClr val="008000"/>
                </a:solidFill>
              </a:rPr>
              <a:t>Gestire</a:t>
            </a:r>
            <a:r>
              <a:rPr lang="it-IT" sz="2200" dirty="0">
                <a:solidFill>
                  <a:srgbClr val="534949"/>
                </a:solidFill>
              </a:rPr>
              <a:t> più </a:t>
            </a:r>
            <a:r>
              <a:rPr lang="it-IT" sz="2200" b="1" dirty="0">
                <a:solidFill>
                  <a:srgbClr val="534949"/>
                </a:solidFill>
              </a:rPr>
              <a:t>calendari</a:t>
            </a:r>
            <a:r>
              <a:rPr lang="it-IT" sz="2200" dirty="0">
                <a:solidFill>
                  <a:srgbClr val="534949"/>
                </a:solidFill>
              </a:rPr>
              <a:t> ed eventualmente </a:t>
            </a:r>
            <a:r>
              <a:rPr lang="it-IT" sz="2200" dirty="0">
                <a:solidFill>
                  <a:srgbClr val="008000"/>
                </a:solidFill>
              </a:rPr>
              <a:t>condividerli</a:t>
            </a:r>
            <a:r>
              <a:rPr lang="it-IT" sz="2200" dirty="0">
                <a:solidFill>
                  <a:srgbClr val="534949"/>
                </a:solidFill>
              </a:rPr>
              <a:t> con </a:t>
            </a:r>
            <a:r>
              <a:rPr lang="it-IT" sz="2200" b="1" dirty="0">
                <a:solidFill>
                  <a:srgbClr val="534949"/>
                </a:solidFill>
              </a:rPr>
              <a:t>amici</a:t>
            </a:r>
            <a:r>
              <a:rPr lang="it-IT" sz="2200" dirty="0">
                <a:solidFill>
                  <a:srgbClr val="534949"/>
                </a:solidFill>
              </a:rPr>
              <a:t>.</a:t>
            </a:r>
          </a:p>
          <a:p>
            <a:pPr lvl="0"/>
            <a:r>
              <a:rPr lang="it-IT" sz="2200" dirty="0">
                <a:solidFill>
                  <a:srgbClr val="008000"/>
                </a:solidFill>
              </a:rPr>
              <a:t>Aggiungere</a:t>
            </a:r>
            <a:r>
              <a:rPr lang="it-IT" sz="2200" dirty="0">
                <a:solidFill>
                  <a:srgbClr val="534949"/>
                </a:solidFill>
              </a:rPr>
              <a:t>, </a:t>
            </a:r>
            <a:r>
              <a:rPr lang="it-IT" sz="2200" dirty="0">
                <a:solidFill>
                  <a:srgbClr val="008000"/>
                </a:solidFill>
              </a:rPr>
              <a:t>modificare</a:t>
            </a:r>
            <a:r>
              <a:rPr lang="it-IT" sz="2200" dirty="0">
                <a:solidFill>
                  <a:srgbClr val="534949"/>
                </a:solidFill>
              </a:rPr>
              <a:t> e </a:t>
            </a:r>
            <a:r>
              <a:rPr lang="it-IT" sz="2200" dirty="0">
                <a:solidFill>
                  <a:srgbClr val="008000"/>
                </a:solidFill>
              </a:rPr>
              <a:t>rimuovere</a:t>
            </a:r>
            <a:r>
              <a:rPr lang="it-IT" sz="2200" dirty="0">
                <a:solidFill>
                  <a:srgbClr val="534949"/>
                </a:solidFill>
              </a:rPr>
              <a:t> </a:t>
            </a:r>
            <a:r>
              <a:rPr lang="it-IT" sz="2200" b="1" dirty="0">
                <a:solidFill>
                  <a:srgbClr val="534949"/>
                </a:solidFill>
              </a:rPr>
              <a:t>eventi</a:t>
            </a:r>
            <a:r>
              <a:rPr lang="it-IT" sz="2200" dirty="0">
                <a:solidFill>
                  <a:srgbClr val="534949"/>
                </a:solidFill>
              </a:rPr>
              <a:t> da un </a:t>
            </a:r>
            <a:r>
              <a:rPr lang="it-IT" sz="2200" b="1" dirty="0">
                <a:solidFill>
                  <a:srgbClr val="534949"/>
                </a:solidFill>
              </a:rPr>
              <a:t>calendario</a:t>
            </a:r>
            <a:r>
              <a:rPr lang="it-IT" sz="2200" dirty="0">
                <a:solidFill>
                  <a:srgbClr val="534949"/>
                </a:solidFill>
              </a:rPr>
              <a:t>.</a:t>
            </a:r>
          </a:p>
          <a:p>
            <a:pPr lvl="0"/>
            <a:r>
              <a:rPr lang="it-IT" sz="2200" dirty="0">
                <a:solidFill>
                  <a:srgbClr val="008000"/>
                </a:solidFill>
              </a:rPr>
              <a:t>Creare</a:t>
            </a:r>
            <a:r>
              <a:rPr lang="it-IT" sz="2200" dirty="0">
                <a:solidFill>
                  <a:srgbClr val="534949"/>
                </a:solidFill>
              </a:rPr>
              <a:t> </a:t>
            </a:r>
            <a:r>
              <a:rPr lang="it-IT" sz="2200" b="1" dirty="0">
                <a:solidFill>
                  <a:srgbClr val="534949"/>
                </a:solidFill>
              </a:rPr>
              <a:t>modelli</a:t>
            </a:r>
            <a:r>
              <a:rPr lang="it-IT" sz="2200" dirty="0">
                <a:solidFill>
                  <a:srgbClr val="534949"/>
                </a:solidFill>
              </a:rPr>
              <a:t> personalizzati per diverse </a:t>
            </a:r>
            <a:r>
              <a:rPr lang="it-IT" sz="2200" b="1" dirty="0">
                <a:solidFill>
                  <a:srgbClr val="534949"/>
                </a:solidFill>
              </a:rPr>
              <a:t>tipologie di eventi</a:t>
            </a:r>
            <a:r>
              <a:rPr lang="it-IT" sz="2200" dirty="0">
                <a:solidFill>
                  <a:srgbClr val="534949"/>
                </a:solidFill>
              </a:rPr>
              <a:t>.</a:t>
            </a:r>
          </a:p>
          <a:p>
            <a:pPr lvl="0"/>
            <a:r>
              <a:rPr lang="it-IT" sz="2200" dirty="0">
                <a:solidFill>
                  <a:srgbClr val="008000"/>
                </a:solidFill>
              </a:rPr>
              <a:t>Trovare</a:t>
            </a:r>
            <a:r>
              <a:rPr lang="it-IT" sz="2200" dirty="0">
                <a:solidFill>
                  <a:srgbClr val="534949"/>
                </a:solidFill>
              </a:rPr>
              <a:t>, in modo facile e veloce, gli </a:t>
            </a:r>
            <a:r>
              <a:rPr lang="it-IT" sz="2200" b="1" dirty="0">
                <a:solidFill>
                  <a:srgbClr val="534949"/>
                </a:solidFill>
              </a:rPr>
              <a:t>eventi</a:t>
            </a:r>
            <a:r>
              <a:rPr lang="it-IT" sz="2200" dirty="0">
                <a:solidFill>
                  <a:srgbClr val="534949"/>
                </a:solidFill>
              </a:rPr>
              <a:t> che soddisfano determinati </a:t>
            </a:r>
            <a:r>
              <a:rPr lang="it-IT" sz="2200" b="1" dirty="0">
                <a:solidFill>
                  <a:srgbClr val="534949"/>
                </a:solidFill>
              </a:rPr>
              <a:t>parametri di ricerca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Descrizione del problema</a:t>
            </a:r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539552" y="1916832"/>
            <a:ext cx="8064896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dirty="0" smtClean="0">
                <a:solidFill>
                  <a:srgbClr val="534949"/>
                </a:solidFill>
              </a:rPr>
              <a:t>Ogni </a:t>
            </a:r>
            <a:r>
              <a:rPr lang="it-IT" sz="2200" b="1" dirty="0" smtClean="0">
                <a:solidFill>
                  <a:srgbClr val="534949"/>
                </a:solidFill>
              </a:rPr>
              <a:t>calendario</a:t>
            </a:r>
            <a:r>
              <a:rPr lang="it-IT" sz="2200" dirty="0" smtClean="0">
                <a:solidFill>
                  <a:srgbClr val="534949"/>
                </a:solidFill>
              </a:rPr>
              <a:t> è </a:t>
            </a:r>
            <a:r>
              <a:rPr lang="it-IT" sz="2200" dirty="0" smtClean="0">
                <a:solidFill>
                  <a:srgbClr val="008000"/>
                </a:solidFill>
              </a:rPr>
              <a:t>identificato</a:t>
            </a:r>
            <a:r>
              <a:rPr lang="it-IT" sz="2200" dirty="0" smtClean="0">
                <a:solidFill>
                  <a:srgbClr val="534949"/>
                </a:solidFill>
              </a:rPr>
              <a:t> univocamente da un </a:t>
            </a:r>
            <a:r>
              <a:rPr lang="it-IT" sz="2200" b="1" dirty="0" smtClean="0">
                <a:solidFill>
                  <a:srgbClr val="534949"/>
                </a:solidFill>
              </a:rPr>
              <a:t>nome</a:t>
            </a:r>
            <a:r>
              <a:rPr lang="it-IT" sz="2200" dirty="0" smtClean="0">
                <a:solidFill>
                  <a:srgbClr val="534949"/>
                </a:solidFill>
              </a:rPr>
              <a:t> e può contenere più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. </a:t>
            </a:r>
            <a:r>
              <a:rPr lang="it-IT" sz="2200" dirty="0" smtClean="0">
                <a:solidFill>
                  <a:srgbClr val="008000"/>
                </a:solidFill>
              </a:rPr>
              <a:t>Deve essere possibile creare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b="1" dirty="0" smtClean="0">
                <a:solidFill>
                  <a:srgbClr val="534949"/>
                </a:solidFill>
              </a:rPr>
              <a:t>calendari in locale</a:t>
            </a:r>
            <a:r>
              <a:rPr lang="it-IT" sz="2200" dirty="0" smtClean="0">
                <a:solidFill>
                  <a:srgbClr val="534949"/>
                </a:solidFill>
              </a:rPr>
              <a:t> o </a:t>
            </a:r>
            <a:r>
              <a:rPr lang="it-IT" sz="2200" dirty="0" smtClean="0">
                <a:solidFill>
                  <a:srgbClr val="008000"/>
                </a:solidFill>
              </a:rPr>
              <a:t>condividere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b="1" dirty="0" smtClean="0">
                <a:solidFill>
                  <a:srgbClr val="534949"/>
                </a:solidFill>
              </a:rPr>
              <a:t>calendari in remoto </a:t>
            </a:r>
            <a:r>
              <a:rPr lang="it-IT" sz="2200" dirty="0" smtClean="0">
                <a:solidFill>
                  <a:srgbClr val="534949"/>
                </a:solidFill>
              </a:rPr>
              <a:t>con altri amici. Un </a:t>
            </a:r>
            <a:r>
              <a:rPr lang="it-IT" sz="2200" b="1" dirty="0" smtClean="0">
                <a:solidFill>
                  <a:srgbClr val="534949"/>
                </a:solidFill>
              </a:rPr>
              <a:t>amico</a:t>
            </a:r>
            <a:r>
              <a:rPr lang="it-IT" sz="2200" dirty="0" smtClean="0">
                <a:solidFill>
                  <a:srgbClr val="534949"/>
                </a:solidFill>
              </a:rPr>
              <a:t> è </a:t>
            </a:r>
            <a:r>
              <a:rPr lang="it-IT" sz="2200" dirty="0" smtClean="0">
                <a:solidFill>
                  <a:srgbClr val="008000"/>
                </a:solidFill>
              </a:rPr>
              <a:t>identificato</a:t>
            </a:r>
            <a:r>
              <a:rPr lang="it-IT" sz="2200" dirty="0" smtClean="0">
                <a:solidFill>
                  <a:srgbClr val="534949"/>
                </a:solidFill>
              </a:rPr>
              <a:t> univocamente dal proprio </a:t>
            </a:r>
            <a:r>
              <a:rPr lang="it-IT" sz="2200" b="1" dirty="0" smtClean="0">
                <a:solidFill>
                  <a:srgbClr val="534949"/>
                </a:solidFill>
              </a:rPr>
              <a:t>indirizzo email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395536" y="1844824"/>
            <a:ext cx="828092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appartiene</a:t>
            </a:r>
            <a:r>
              <a:rPr lang="it-IT" sz="2200" dirty="0" smtClean="0">
                <a:solidFill>
                  <a:srgbClr val="534949"/>
                </a:solidFill>
              </a:rPr>
              <a:t> ad uno e un solo </a:t>
            </a:r>
            <a:r>
              <a:rPr lang="it-IT" sz="2200" b="1" dirty="0" smtClean="0">
                <a:solidFill>
                  <a:srgbClr val="534949"/>
                </a:solidFill>
              </a:rPr>
              <a:t>calendario</a:t>
            </a:r>
            <a:r>
              <a:rPr lang="it-IT" sz="2200" dirty="0" smtClean="0">
                <a:solidFill>
                  <a:srgbClr val="534949"/>
                </a:solidFill>
              </a:rPr>
              <a:t> ed </a:t>
            </a:r>
            <a:r>
              <a:rPr lang="it-IT" sz="2200" dirty="0" smtClean="0">
                <a:solidFill>
                  <a:srgbClr val="008000"/>
                </a:solidFill>
              </a:rPr>
              <a:t>è caratterizzato</a:t>
            </a:r>
            <a:r>
              <a:rPr lang="it-IT" sz="2200" dirty="0" smtClean="0">
                <a:solidFill>
                  <a:srgbClr val="534949"/>
                </a:solidFill>
              </a:rPr>
              <a:t> da un </a:t>
            </a:r>
            <a:r>
              <a:rPr lang="it-IT" sz="2200" b="1" dirty="0" smtClean="0">
                <a:solidFill>
                  <a:srgbClr val="534949"/>
                </a:solidFill>
              </a:rPr>
              <a:t>nome</a:t>
            </a:r>
            <a:r>
              <a:rPr lang="it-IT" sz="2200" dirty="0" smtClean="0">
                <a:solidFill>
                  <a:srgbClr val="534949"/>
                </a:solidFill>
              </a:rPr>
              <a:t>, una </a:t>
            </a:r>
            <a:r>
              <a:rPr lang="it-IT" sz="2200" b="1" dirty="0" smtClean="0">
                <a:solidFill>
                  <a:srgbClr val="534949"/>
                </a:solidFill>
              </a:rPr>
              <a:t>data</a:t>
            </a:r>
            <a:r>
              <a:rPr lang="it-IT" sz="2200" dirty="0" smtClean="0">
                <a:solidFill>
                  <a:srgbClr val="534949"/>
                </a:solidFill>
              </a:rPr>
              <a:t>, una </a:t>
            </a:r>
            <a:r>
              <a:rPr lang="it-IT" sz="2200" b="1" dirty="0" smtClean="0">
                <a:solidFill>
                  <a:srgbClr val="534949"/>
                </a:solidFill>
              </a:rPr>
              <a:t>durata (in minuti)</a:t>
            </a:r>
            <a:r>
              <a:rPr lang="it-IT" sz="2200" dirty="0" smtClean="0">
                <a:solidFill>
                  <a:srgbClr val="534949"/>
                </a:solidFill>
              </a:rPr>
              <a:t> e una </a:t>
            </a:r>
            <a:r>
              <a:rPr lang="it-IT" sz="2200" b="1" dirty="0" smtClean="0">
                <a:solidFill>
                  <a:srgbClr val="534949"/>
                </a:solidFill>
              </a:rPr>
              <a:t>periodicità</a:t>
            </a:r>
            <a:r>
              <a:rPr lang="it-IT" sz="2200" dirty="0" smtClean="0">
                <a:solidFill>
                  <a:srgbClr val="534949"/>
                </a:solidFill>
              </a:rPr>
              <a:t>, inoltre </a:t>
            </a:r>
            <a:r>
              <a:rPr lang="it-IT" sz="2200" dirty="0" smtClean="0">
                <a:solidFill>
                  <a:srgbClr val="008000"/>
                </a:solidFill>
              </a:rPr>
              <a:t>può avere </a:t>
            </a:r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luogo</a:t>
            </a:r>
            <a:r>
              <a:rPr lang="it-IT" sz="2200" dirty="0" smtClean="0">
                <a:solidFill>
                  <a:srgbClr val="534949"/>
                </a:solidFill>
              </a:rPr>
              <a:t> e una </a:t>
            </a:r>
            <a:r>
              <a:rPr lang="it-IT" sz="2200" b="1" dirty="0" smtClean="0">
                <a:solidFill>
                  <a:srgbClr val="534949"/>
                </a:solidFill>
              </a:rPr>
              <a:t>descrizione</a:t>
            </a:r>
            <a:r>
              <a:rPr lang="it-IT" sz="2200" dirty="0" smtClean="0">
                <a:solidFill>
                  <a:srgbClr val="534949"/>
                </a:solidFill>
              </a:rPr>
              <a:t>. La </a:t>
            </a:r>
            <a:r>
              <a:rPr lang="it-IT" sz="2200" b="1" dirty="0" smtClean="0">
                <a:solidFill>
                  <a:srgbClr val="534949"/>
                </a:solidFill>
              </a:rPr>
              <a:t>periodicità di un evento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descrive</a:t>
            </a:r>
            <a:r>
              <a:rPr lang="it-IT" sz="2200" dirty="0" smtClean="0">
                <a:solidFill>
                  <a:srgbClr val="534949"/>
                </a:solidFill>
              </a:rPr>
              <a:t> in che modo un 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si ripete nel tempo </a:t>
            </a:r>
            <a:r>
              <a:rPr lang="it-IT" sz="2200" dirty="0" smtClean="0">
                <a:solidFill>
                  <a:srgbClr val="534949"/>
                </a:solidFill>
              </a:rPr>
              <a:t>(</a:t>
            </a:r>
            <a:r>
              <a:rPr lang="it-IT" sz="2200" b="1" dirty="0" smtClean="0">
                <a:solidFill>
                  <a:srgbClr val="534949"/>
                </a:solidFill>
              </a:rPr>
              <a:t>mai</a:t>
            </a:r>
            <a:r>
              <a:rPr lang="it-IT" sz="2200" dirty="0" smtClean="0">
                <a:solidFill>
                  <a:srgbClr val="534949"/>
                </a:solidFill>
              </a:rPr>
              <a:t>, ogni tot </a:t>
            </a:r>
            <a:r>
              <a:rPr lang="it-IT" sz="2200" b="1" dirty="0" smtClean="0">
                <a:solidFill>
                  <a:srgbClr val="534949"/>
                </a:solidFill>
              </a:rPr>
              <a:t>giorni/settimane/mesi/anni</a:t>
            </a:r>
            <a:r>
              <a:rPr lang="it-IT" sz="2200" dirty="0" smtClean="0">
                <a:solidFill>
                  <a:srgbClr val="534949"/>
                </a:solidFill>
              </a:rPr>
              <a:t>). Durante la </a:t>
            </a:r>
            <a:r>
              <a:rPr lang="it-IT" sz="2200" dirty="0" smtClean="0">
                <a:solidFill>
                  <a:srgbClr val="008000"/>
                </a:solidFill>
              </a:rPr>
              <a:t>creazione</a:t>
            </a:r>
            <a:r>
              <a:rPr lang="it-IT" sz="2200" dirty="0" smtClean="0">
                <a:solidFill>
                  <a:srgbClr val="534949"/>
                </a:solidFill>
              </a:rPr>
              <a:t> di un 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è necessario assegnare </a:t>
            </a:r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modello</a:t>
            </a:r>
            <a:r>
              <a:rPr lang="it-IT" sz="2200" dirty="0" smtClean="0">
                <a:solidFill>
                  <a:srgbClr val="534949"/>
                </a:solidFill>
              </a:rPr>
              <a:t> all'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 e scegliere un </a:t>
            </a:r>
            <a:r>
              <a:rPr lang="it-IT" sz="2200" b="1" dirty="0" smtClean="0">
                <a:solidFill>
                  <a:srgbClr val="534949"/>
                </a:solidFill>
              </a:rPr>
              <a:t>calendario</a:t>
            </a:r>
            <a:r>
              <a:rPr lang="it-IT" sz="2200" dirty="0" smtClean="0">
                <a:solidFill>
                  <a:srgbClr val="534949"/>
                </a:solidFill>
              </a:rPr>
              <a:t> cui aggiungere l’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. 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6" name="Segnaposto contenuto 2"/>
          <p:cNvSpPr txBox="1">
            <a:spLocks/>
          </p:cNvSpPr>
          <p:nvPr/>
        </p:nvSpPr>
        <p:spPr>
          <a:xfrm>
            <a:off x="467544" y="1916832"/>
            <a:ext cx="8208912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modello di evento </a:t>
            </a:r>
            <a:r>
              <a:rPr lang="it-IT" sz="2200" dirty="0" smtClean="0">
                <a:solidFill>
                  <a:srgbClr val="534949"/>
                </a:solidFill>
              </a:rPr>
              <a:t>è personalizzabile dall'</a:t>
            </a:r>
            <a:r>
              <a:rPr lang="it-IT" sz="2200" b="1" dirty="0" smtClean="0">
                <a:solidFill>
                  <a:srgbClr val="534949"/>
                </a:solidFill>
              </a:rPr>
              <a:t>utente</a:t>
            </a:r>
            <a:r>
              <a:rPr lang="it-IT" sz="2200" dirty="0" smtClean="0">
                <a:solidFill>
                  <a:srgbClr val="534949"/>
                </a:solidFill>
              </a:rPr>
              <a:t> e </a:t>
            </a:r>
            <a:r>
              <a:rPr lang="it-IT" sz="2200" dirty="0" smtClean="0">
                <a:solidFill>
                  <a:srgbClr val="008000"/>
                </a:solidFill>
              </a:rPr>
              <a:t>contiene</a:t>
            </a:r>
            <a:r>
              <a:rPr lang="it-IT" sz="2200" dirty="0" smtClean="0">
                <a:solidFill>
                  <a:srgbClr val="534949"/>
                </a:solidFill>
              </a:rPr>
              <a:t> una </a:t>
            </a:r>
            <a:r>
              <a:rPr lang="it-IT" sz="2200" b="1" dirty="0" smtClean="0">
                <a:solidFill>
                  <a:srgbClr val="534949"/>
                </a:solidFill>
              </a:rPr>
              <a:t>lista ordinata di voci</a:t>
            </a:r>
            <a:r>
              <a:rPr lang="it-IT" sz="2200" dirty="0" smtClean="0">
                <a:solidFill>
                  <a:srgbClr val="534949"/>
                </a:solidFill>
              </a:rPr>
              <a:t> che </a:t>
            </a:r>
            <a:r>
              <a:rPr lang="it-IT" sz="2200" dirty="0" smtClean="0">
                <a:solidFill>
                  <a:srgbClr val="008000"/>
                </a:solidFill>
              </a:rPr>
              <a:t>descrivono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b="1" dirty="0" smtClean="0">
                <a:solidFill>
                  <a:srgbClr val="534949"/>
                </a:solidFill>
              </a:rPr>
              <a:t>campi aggiuntivi </a:t>
            </a:r>
            <a:r>
              <a:rPr lang="it-IT" sz="2200" dirty="0" smtClean="0">
                <a:solidFill>
                  <a:srgbClr val="534949"/>
                </a:solidFill>
              </a:rPr>
              <a:t>dell'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; ogni </a:t>
            </a:r>
            <a:r>
              <a:rPr lang="it-IT" sz="2200" b="1" dirty="0" smtClean="0">
                <a:solidFill>
                  <a:srgbClr val="534949"/>
                </a:solidFill>
              </a:rPr>
              <a:t>modello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è identificato</a:t>
            </a:r>
            <a:r>
              <a:rPr lang="it-IT" sz="2200" dirty="0" smtClean="0">
                <a:solidFill>
                  <a:srgbClr val="534949"/>
                </a:solidFill>
              </a:rPr>
              <a:t> univocamente da un </a:t>
            </a:r>
            <a:r>
              <a:rPr lang="it-IT" sz="2200" b="1" dirty="0" smtClean="0">
                <a:solidFill>
                  <a:srgbClr val="534949"/>
                </a:solidFill>
              </a:rPr>
              <a:t>nome</a:t>
            </a:r>
            <a:r>
              <a:rPr lang="it-IT" sz="2200" dirty="0" smtClean="0">
                <a:solidFill>
                  <a:srgbClr val="534949"/>
                </a:solidFill>
              </a:rPr>
              <a:t> che </a:t>
            </a:r>
            <a:r>
              <a:rPr lang="it-IT" sz="2200" dirty="0" smtClean="0">
                <a:solidFill>
                  <a:srgbClr val="008000"/>
                </a:solidFill>
              </a:rPr>
              <a:t>non può essere modificato </a:t>
            </a:r>
            <a:r>
              <a:rPr lang="it-IT" sz="2200" dirty="0" smtClean="0">
                <a:solidFill>
                  <a:srgbClr val="534949"/>
                </a:solidFill>
              </a:rPr>
              <a:t>una volta che il </a:t>
            </a:r>
            <a:r>
              <a:rPr lang="it-IT" sz="2200" b="1" dirty="0" smtClean="0">
                <a:solidFill>
                  <a:srgbClr val="534949"/>
                </a:solidFill>
              </a:rPr>
              <a:t>modello</a:t>
            </a:r>
            <a:r>
              <a:rPr lang="it-IT" sz="2200" dirty="0" smtClean="0">
                <a:solidFill>
                  <a:srgbClr val="534949"/>
                </a:solidFill>
              </a:rPr>
              <a:t> è stato creato. Sarà presente un </a:t>
            </a:r>
            <a:r>
              <a:rPr lang="it-IT" sz="2200" b="1" dirty="0" smtClean="0">
                <a:solidFill>
                  <a:srgbClr val="534949"/>
                </a:solidFill>
              </a:rPr>
              <a:t>modello di evento di default </a:t>
            </a:r>
            <a:r>
              <a:rPr lang="it-IT" sz="2200" dirty="0" smtClean="0">
                <a:solidFill>
                  <a:srgbClr val="534949"/>
                </a:solidFill>
              </a:rPr>
              <a:t>che </a:t>
            </a:r>
            <a:r>
              <a:rPr lang="it-IT" sz="2200" dirty="0" smtClean="0">
                <a:solidFill>
                  <a:srgbClr val="008000"/>
                </a:solidFill>
              </a:rPr>
              <a:t>non contiene </a:t>
            </a:r>
            <a:r>
              <a:rPr lang="it-IT" sz="2200" b="1" dirty="0" smtClean="0">
                <a:solidFill>
                  <a:srgbClr val="534949"/>
                </a:solidFill>
              </a:rPr>
              <a:t>voci</a:t>
            </a:r>
            <a:r>
              <a:rPr lang="it-IT" sz="2200" dirty="0" smtClean="0">
                <a:solidFill>
                  <a:srgbClr val="534949"/>
                </a:solidFill>
              </a:rPr>
              <a:t>. Più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possono essere descritti</a:t>
            </a:r>
            <a:r>
              <a:rPr lang="it-IT" sz="2200" dirty="0" smtClean="0">
                <a:solidFill>
                  <a:srgbClr val="534949"/>
                </a:solidFill>
              </a:rPr>
              <a:t> da uno stesso </a:t>
            </a:r>
            <a:r>
              <a:rPr lang="it-IT" sz="2200" b="1" dirty="0" smtClean="0">
                <a:solidFill>
                  <a:srgbClr val="534949"/>
                </a:solidFill>
              </a:rPr>
              <a:t>modello</a:t>
            </a:r>
            <a:r>
              <a:rPr lang="it-IT" sz="2200" dirty="0" smtClean="0">
                <a:solidFill>
                  <a:srgbClr val="534949"/>
                </a:solidFill>
              </a:rPr>
              <a:t> che </a:t>
            </a:r>
            <a:r>
              <a:rPr lang="it-IT" sz="2200" dirty="0" smtClean="0">
                <a:solidFill>
                  <a:srgbClr val="008000"/>
                </a:solidFill>
              </a:rPr>
              <a:t>non può più essere modificato</a:t>
            </a:r>
            <a:r>
              <a:rPr lang="it-IT" sz="2200" dirty="0" smtClean="0">
                <a:solidFill>
                  <a:srgbClr val="534949"/>
                </a:solidFill>
              </a:rPr>
              <a:t> una volta creato e che </a:t>
            </a:r>
            <a:r>
              <a:rPr lang="it-IT" sz="2200" dirty="0" smtClean="0">
                <a:solidFill>
                  <a:srgbClr val="008000"/>
                </a:solidFill>
              </a:rPr>
              <a:t>può essere eliminato </a:t>
            </a:r>
            <a:r>
              <a:rPr lang="it-IT" sz="2200" dirty="0" smtClean="0">
                <a:solidFill>
                  <a:srgbClr val="534949"/>
                </a:solidFill>
              </a:rPr>
              <a:t>solo se non ci sono </a:t>
            </a:r>
            <a:r>
              <a:rPr lang="it-IT" sz="2200" b="1" dirty="0" smtClean="0">
                <a:solidFill>
                  <a:srgbClr val="534949"/>
                </a:solidFill>
              </a:rPr>
              <a:t>eventi </a:t>
            </a:r>
            <a:r>
              <a:rPr lang="it-IT" sz="2200" dirty="0" smtClean="0">
                <a:solidFill>
                  <a:srgbClr val="534949"/>
                </a:solidFill>
              </a:rPr>
              <a:t>descritti da questo.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7" name="Segnaposto contenuto 2"/>
          <p:cNvSpPr txBox="1">
            <a:spLocks/>
          </p:cNvSpPr>
          <p:nvPr/>
        </p:nvSpPr>
        <p:spPr>
          <a:xfrm>
            <a:off x="467544" y="1844824"/>
            <a:ext cx="8064896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dirty="0" smtClean="0">
                <a:solidFill>
                  <a:srgbClr val="534949"/>
                </a:solidFill>
              </a:rPr>
              <a:t>Ogni </a:t>
            </a:r>
            <a:r>
              <a:rPr lang="it-IT" sz="2200" b="1" dirty="0" smtClean="0">
                <a:solidFill>
                  <a:srgbClr val="534949"/>
                </a:solidFill>
              </a:rPr>
              <a:t>voce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è descritta </a:t>
            </a:r>
            <a:r>
              <a:rPr lang="it-IT" sz="2200" dirty="0" smtClean="0">
                <a:solidFill>
                  <a:srgbClr val="534949"/>
                </a:solidFill>
              </a:rPr>
              <a:t>da un </a:t>
            </a:r>
            <a:r>
              <a:rPr lang="it-IT" sz="2200" b="1" dirty="0" smtClean="0">
                <a:solidFill>
                  <a:srgbClr val="534949"/>
                </a:solidFill>
              </a:rPr>
              <a:t>nome</a:t>
            </a:r>
            <a:r>
              <a:rPr lang="it-IT" sz="2200" dirty="0" smtClean="0">
                <a:solidFill>
                  <a:srgbClr val="534949"/>
                </a:solidFill>
              </a:rPr>
              <a:t> e da un </a:t>
            </a:r>
            <a:r>
              <a:rPr lang="it-IT" sz="2200" b="1" dirty="0" smtClean="0">
                <a:solidFill>
                  <a:srgbClr val="534949"/>
                </a:solidFill>
              </a:rPr>
              <a:t>tipo</a:t>
            </a:r>
            <a:r>
              <a:rPr lang="it-IT" sz="2200" dirty="0" smtClean="0">
                <a:solidFill>
                  <a:srgbClr val="534949"/>
                </a:solidFill>
              </a:rPr>
              <a:t> (</a:t>
            </a:r>
            <a:r>
              <a:rPr lang="it-IT" sz="2200" b="1" dirty="0" smtClean="0">
                <a:solidFill>
                  <a:srgbClr val="534949"/>
                </a:solidFill>
              </a:rPr>
              <a:t>stringa/numero/</a:t>
            </a:r>
            <a:r>
              <a:rPr lang="it-IT" sz="2200" b="1" dirty="0" err="1" smtClean="0">
                <a:solidFill>
                  <a:srgbClr val="534949"/>
                </a:solidFill>
              </a:rPr>
              <a:t>boolean</a:t>
            </a:r>
            <a:r>
              <a:rPr lang="it-IT" sz="2200" b="1" dirty="0" smtClean="0">
                <a:solidFill>
                  <a:srgbClr val="534949"/>
                </a:solidFill>
              </a:rPr>
              <a:t>/data</a:t>
            </a:r>
            <a:r>
              <a:rPr lang="it-IT" sz="2200" dirty="0" smtClean="0">
                <a:solidFill>
                  <a:srgbClr val="534949"/>
                </a:solidFill>
              </a:rPr>
              <a:t>) e </a:t>
            </a:r>
            <a:r>
              <a:rPr lang="it-IT" sz="2200" dirty="0" smtClean="0">
                <a:solidFill>
                  <a:srgbClr val="008000"/>
                </a:solidFill>
              </a:rPr>
              <a:t>può contenere </a:t>
            </a:r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valore </a:t>
            </a:r>
            <a:r>
              <a:rPr lang="it-IT" sz="2200" dirty="0" smtClean="0">
                <a:solidFill>
                  <a:srgbClr val="534949"/>
                </a:solidFill>
              </a:rPr>
              <a:t>(dello stesso tipo del suo </a:t>
            </a:r>
            <a:r>
              <a:rPr lang="it-IT" sz="2200" b="1" dirty="0" smtClean="0">
                <a:solidFill>
                  <a:srgbClr val="534949"/>
                </a:solidFill>
              </a:rPr>
              <a:t>tipo</a:t>
            </a:r>
            <a:r>
              <a:rPr lang="it-IT" sz="2200" dirty="0" smtClean="0">
                <a:solidFill>
                  <a:srgbClr val="534949"/>
                </a:solidFill>
              </a:rPr>
              <a:t>) solo se non </a:t>
            </a:r>
            <a:r>
              <a:rPr lang="it-IT" sz="2200" dirty="0" smtClean="0">
                <a:solidFill>
                  <a:srgbClr val="008000"/>
                </a:solidFill>
              </a:rPr>
              <a:t>appartiene</a:t>
            </a:r>
            <a:r>
              <a:rPr lang="it-IT" sz="2200" dirty="0" smtClean="0">
                <a:solidFill>
                  <a:srgbClr val="534949"/>
                </a:solidFill>
              </a:rPr>
              <a:t> a un </a:t>
            </a:r>
            <a:r>
              <a:rPr lang="it-IT" sz="2200" b="1" dirty="0" smtClean="0">
                <a:solidFill>
                  <a:srgbClr val="534949"/>
                </a:solidFill>
              </a:rPr>
              <a:t>modello di evento</a:t>
            </a:r>
            <a:r>
              <a:rPr lang="it-IT" sz="2200" dirty="0" smtClean="0">
                <a:solidFill>
                  <a:srgbClr val="534949"/>
                </a:solidFill>
              </a:rPr>
              <a:t>. Ogni 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include</a:t>
            </a:r>
            <a:r>
              <a:rPr lang="it-IT" sz="2200" dirty="0" smtClean="0">
                <a:solidFill>
                  <a:srgbClr val="534949"/>
                </a:solidFill>
              </a:rPr>
              <a:t> una </a:t>
            </a:r>
            <a:r>
              <a:rPr lang="it-IT" sz="2200" b="1" dirty="0" smtClean="0">
                <a:solidFill>
                  <a:srgbClr val="534949"/>
                </a:solidFill>
              </a:rPr>
              <a:t>lista di voci</a:t>
            </a:r>
            <a:r>
              <a:rPr lang="it-IT" sz="2200" dirty="0" smtClean="0">
                <a:solidFill>
                  <a:srgbClr val="534949"/>
                </a:solidFill>
              </a:rPr>
              <a:t> che </a:t>
            </a:r>
            <a:r>
              <a:rPr lang="it-IT" sz="2200" dirty="0" smtClean="0">
                <a:solidFill>
                  <a:srgbClr val="008000"/>
                </a:solidFill>
              </a:rPr>
              <a:t>contengono</a:t>
            </a:r>
            <a:r>
              <a:rPr lang="it-IT" sz="2200" dirty="0" smtClean="0">
                <a:solidFill>
                  <a:srgbClr val="534949"/>
                </a:solidFill>
              </a:rPr>
              <a:t> un </a:t>
            </a:r>
            <a:r>
              <a:rPr lang="it-IT" sz="2200" b="1" dirty="0" smtClean="0">
                <a:solidFill>
                  <a:srgbClr val="534949"/>
                </a:solidFill>
              </a:rPr>
              <a:t>valore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8" name="Segnaposto contenuto 2"/>
          <p:cNvSpPr txBox="1">
            <a:spLocks/>
          </p:cNvSpPr>
          <p:nvPr/>
        </p:nvSpPr>
        <p:spPr>
          <a:xfrm>
            <a:off x="467544" y="1844824"/>
            <a:ext cx="8136904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dirty="0" smtClean="0">
                <a:solidFill>
                  <a:srgbClr val="534949"/>
                </a:solidFill>
              </a:rPr>
              <a:t>Infine </a:t>
            </a:r>
            <a:r>
              <a:rPr lang="it-IT" sz="2200" dirty="0" smtClean="0">
                <a:solidFill>
                  <a:srgbClr val="008000"/>
                </a:solidFill>
              </a:rPr>
              <a:t>deve essere possibile visualizzare </a:t>
            </a:r>
            <a:r>
              <a:rPr lang="it-IT" sz="2200" dirty="0" smtClean="0">
                <a:solidFill>
                  <a:srgbClr val="534949"/>
                </a:solidFill>
              </a:rPr>
              <a:t>gli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filtrandoli</a:t>
            </a:r>
            <a:r>
              <a:rPr lang="it-IT" sz="2200" dirty="0" smtClean="0">
                <a:solidFill>
                  <a:srgbClr val="534949"/>
                </a:solidFill>
              </a:rPr>
              <a:t> con diverse </a:t>
            </a:r>
            <a:r>
              <a:rPr lang="it-IT" sz="2200" b="1" dirty="0" smtClean="0">
                <a:solidFill>
                  <a:srgbClr val="534949"/>
                </a:solidFill>
              </a:rPr>
              <a:t>strategie</a:t>
            </a:r>
            <a:r>
              <a:rPr lang="it-IT" sz="2200" dirty="0" smtClean="0">
                <a:solidFill>
                  <a:srgbClr val="534949"/>
                </a:solidFill>
              </a:rPr>
              <a:t> (per </a:t>
            </a:r>
            <a:r>
              <a:rPr lang="it-IT" sz="2200" b="1" dirty="0" smtClean="0">
                <a:solidFill>
                  <a:srgbClr val="534949"/>
                </a:solidFill>
              </a:rPr>
              <a:t>calendario/arco temporale/modello di evento/ricerca</a:t>
            </a:r>
            <a:r>
              <a:rPr lang="it-IT" sz="2200" dirty="0" smtClean="0">
                <a:solidFill>
                  <a:srgbClr val="534949"/>
                </a:solidFill>
              </a:rPr>
              <a:t>). L'</a:t>
            </a:r>
            <a:r>
              <a:rPr lang="it-IT" sz="2200" dirty="0" smtClean="0">
                <a:solidFill>
                  <a:srgbClr val="008000"/>
                </a:solidFill>
              </a:rPr>
              <a:t>inserimento</a:t>
            </a:r>
            <a:r>
              <a:rPr lang="it-IT" sz="2200" dirty="0" smtClean="0">
                <a:solidFill>
                  <a:srgbClr val="534949"/>
                </a:solidFill>
              </a:rPr>
              <a:t>, la </a:t>
            </a:r>
            <a:r>
              <a:rPr lang="it-IT" sz="2200" dirty="0" smtClean="0">
                <a:solidFill>
                  <a:srgbClr val="008000"/>
                </a:solidFill>
              </a:rPr>
              <a:t>modifica</a:t>
            </a:r>
            <a:r>
              <a:rPr lang="it-IT" sz="2200" dirty="0" smtClean="0">
                <a:solidFill>
                  <a:srgbClr val="534949"/>
                </a:solidFill>
              </a:rPr>
              <a:t> o la </a:t>
            </a:r>
            <a:r>
              <a:rPr lang="it-IT" sz="2200" dirty="0" smtClean="0">
                <a:solidFill>
                  <a:srgbClr val="008000"/>
                </a:solidFill>
              </a:rPr>
              <a:t>cancellazione</a:t>
            </a:r>
            <a:r>
              <a:rPr lang="it-IT" sz="2200" dirty="0" smtClean="0">
                <a:solidFill>
                  <a:srgbClr val="534949"/>
                </a:solidFill>
              </a:rPr>
              <a:t> di un </a:t>
            </a:r>
            <a:r>
              <a:rPr lang="it-IT" sz="2200" b="1" dirty="0" smtClean="0">
                <a:solidFill>
                  <a:srgbClr val="534949"/>
                </a:solidFill>
              </a:rPr>
              <a:t>evento </a:t>
            </a:r>
            <a:r>
              <a:rPr lang="it-IT" sz="2200" dirty="0" smtClean="0">
                <a:solidFill>
                  <a:srgbClr val="534949"/>
                </a:solidFill>
              </a:rPr>
              <a:t>o di un </a:t>
            </a:r>
            <a:r>
              <a:rPr lang="it-IT" sz="2200" b="1" dirty="0" smtClean="0">
                <a:solidFill>
                  <a:srgbClr val="534949"/>
                </a:solidFill>
              </a:rPr>
              <a:t>calendario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provoca un eventuale aggiornamento </a:t>
            </a:r>
            <a:r>
              <a:rPr lang="it-IT" sz="2200" dirty="0" smtClean="0">
                <a:solidFill>
                  <a:srgbClr val="534949"/>
                </a:solidFill>
              </a:rPr>
              <a:t>automatico del </a:t>
            </a:r>
            <a:r>
              <a:rPr lang="it-IT" sz="2200" b="1" dirty="0" smtClean="0">
                <a:solidFill>
                  <a:srgbClr val="534949"/>
                </a:solidFill>
              </a:rPr>
              <a:t>risultato di un filtraggio</a:t>
            </a:r>
            <a:r>
              <a:rPr lang="it-IT" sz="2200" dirty="0" smtClean="0">
                <a:solidFill>
                  <a:srgbClr val="534949"/>
                </a:solidFill>
              </a:rPr>
              <a:t>. Il </a:t>
            </a:r>
            <a:r>
              <a:rPr lang="it-IT" sz="2200" b="1" dirty="0" smtClean="0">
                <a:solidFill>
                  <a:srgbClr val="534949"/>
                </a:solidFill>
              </a:rPr>
              <a:t>criterio di filtraggio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può includere </a:t>
            </a:r>
            <a:r>
              <a:rPr lang="it-IT" sz="2200" dirty="0" smtClean="0">
                <a:solidFill>
                  <a:srgbClr val="534949"/>
                </a:solidFill>
              </a:rPr>
              <a:t>più di un </a:t>
            </a:r>
            <a:r>
              <a:rPr lang="it-IT" sz="2200" b="1" dirty="0" smtClean="0">
                <a:solidFill>
                  <a:srgbClr val="534949"/>
                </a:solidFill>
              </a:rPr>
              <a:t>filtro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9" name="Segnaposto contenuto 2"/>
          <p:cNvSpPr txBox="1">
            <a:spLocks/>
          </p:cNvSpPr>
          <p:nvPr/>
        </p:nvSpPr>
        <p:spPr>
          <a:xfrm>
            <a:off x="755576" y="1988840"/>
            <a:ext cx="7467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b="1" dirty="0" smtClean="0">
                <a:solidFill>
                  <a:srgbClr val="534949"/>
                </a:solidFill>
              </a:rPr>
              <a:t>Tipologie di filtro</a:t>
            </a:r>
            <a:r>
              <a:rPr lang="it-IT" sz="2200" dirty="0" smtClean="0">
                <a:solidFill>
                  <a:srgbClr val="534949"/>
                </a:solidFill>
              </a:rPr>
              <a:t>:</a:t>
            </a:r>
          </a:p>
          <a:p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filtro per calendario </a:t>
            </a:r>
            <a:r>
              <a:rPr lang="it-IT" sz="2200" dirty="0" smtClean="0">
                <a:solidFill>
                  <a:srgbClr val="008000"/>
                </a:solidFill>
              </a:rPr>
              <a:t>filtra</a:t>
            </a:r>
            <a:r>
              <a:rPr lang="it-IT" sz="2200" dirty="0" smtClean="0">
                <a:solidFill>
                  <a:srgbClr val="534949"/>
                </a:solidFill>
              </a:rPr>
              <a:t> gli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appartenenti</a:t>
            </a:r>
            <a:r>
              <a:rPr lang="it-IT" sz="2200" dirty="0" smtClean="0">
                <a:solidFill>
                  <a:srgbClr val="534949"/>
                </a:solidFill>
              </a:rPr>
              <a:t> a un sottoinsieme dei </a:t>
            </a:r>
            <a:r>
              <a:rPr lang="it-IT" sz="2200" b="1" dirty="0" smtClean="0">
                <a:solidFill>
                  <a:srgbClr val="534949"/>
                </a:solidFill>
              </a:rPr>
              <a:t>calendari</a:t>
            </a:r>
            <a:r>
              <a:rPr lang="it-IT" sz="2200" dirty="0" smtClean="0">
                <a:solidFill>
                  <a:srgbClr val="534949"/>
                </a:solidFill>
              </a:rPr>
              <a:t> di un'</a:t>
            </a:r>
            <a:r>
              <a:rPr lang="it-IT" sz="2200" b="1" dirty="0" smtClean="0">
                <a:solidFill>
                  <a:srgbClr val="534949"/>
                </a:solidFill>
              </a:rPr>
              <a:t>agenda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</a:p>
          <a:p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filtro per arco temporale </a:t>
            </a:r>
            <a:r>
              <a:rPr lang="it-IT" sz="2200" dirty="0" smtClean="0">
                <a:solidFill>
                  <a:srgbClr val="008000"/>
                </a:solidFill>
              </a:rPr>
              <a:t>filtra</a:t>
            </a:r>
            <a:r>
              <a:rPr lang="it-IT" sz="2200" dirty="0" smtClean="0">
                <a:solidFill>
                  <a:srgbClr val="534949"/>
                </a:solidFill>
              </a:rPr>
              <a:t> gli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 la cui </a:t>
            </a:r>
            <a:r>
              <a:rPr lang="it-IT" sz="2200" b="1" dirty="0" smtClean="0">
                <a:solidFill>
                  <a:srgbClr val="534949"/>
                </a:solidFill>
              </a:rPr>
              <a:t>data d’inizio </a:t>
            </a:r>
            <a:r>
              <a:rPr lang="it-IT" sz="2200" dirty="0" smtClean="0">
                <a:solidFill>
                  <a:srgbClr val="534949"/>
                </a:solidFill>
              </a:rPr>
              <a:t>appartiene a un determinato </a:t>
            </a:r>
            <a:r>
              <a:rPr lang="it-IT" sz="2200" b="1" dirty="0" smtClean="0">
                <a:solidFill>
                  <a:srgbClr val="534949"/>
                </a:solidFill>
              </a:rPr>
              <a:t>periodo di tempo </a:t>
            </a:r>
            <a:r>
              <a:rPr lang="it-IT" sz="2200" dirty="0" smtClean="0">
                <a:solidFill>
                  <a:srgbClr val="534949"/>
                </a:solidFill>
              </a:rPr>
              <a:t>(</a:t>
            </a:r>
            <a:r>
              <a:rPr lang="it-IT" sz="2200" b="1" dirty="0" smtClean="0">
                <a:solidFill>
                  <a:srgbClr val="534949"/>
                </a:solidFill>
              </a:rPr>
              <a:t>data inizio/fine</a:t>
            </a:r>
            <a:r>
              <a:rPr lang="it-IT" sz="2200" dirty="0" smtClean="0">
                <a:solidFill>
                  <a:srgbClr val="534949"/>
                </a:solidFill>
              </a:rPr>
              <a:t>); </a:t>
            </a:r>
            <a:r>
              <a:rPr lang="it-IT" sz="2200" dirty="0" smtClean="0">
                <a:solidFill>
                  <a:srgbClr val="008000"/>
                </a:solidFill>
              </a:rPr>
              <a:t>bisogna tener conto</a:t>
            </a:r>
            <a:r>
              <a:rPr lang="it-IT" sz="2200" dirty="0" smtClean="0">
                <a:solidFill>
                  <a:srgbClr val="534949"/>
                </a:solidFill>
              </a:rPr>
              <a:t> della </a:t>
            </a:r>
            <a:r>
              <a:rPr lang="it-IT" sz="2200" b="1" dirty="0" smtClean="0">
                <a:solidFill>
                  <a:srgbClr val="534949"/>
                </a:solidFill>
              </a:rPr>
              <a:t>frequenza di ripetizione </a:t>
            </a:r>
            <a:r>
              <a:rPr lang="it-IT" sz="2200" dirty="0" smtClean="0">
                <a:solidFill>
                  <a:srgbClr val="534949"/>
                </a:solidFill>
              </a:rPr>
              <a:t>di un evento.</a:t>
            </a:r>
          </a:p>
          <a:p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filtro per modello di evento </a:t>
            </a:r>
            <a:r>
              <a:rPr lang="it-IT" sz="2200" dirty="0" smtClean="0">
                <a:solidFill>
                  <a:srgbClr val="008000"/>
                </a:solidFill>
              </a:rPr>
              <a:t>filtra</a:t>
            </a:r>
            <a:r>
              <a:rPr lang="it-IT" sz="2200" dirty="0" smtClean="0">
                <a:solidFill>
                  <a:srgbClr val="534949"/>
                </a:solidFill>
              </a:rPr>
              <a:t> gli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 che </a:t>
            </a:r>
            <a:r>
              <a:rPr lang="it-IT" sz="2200" dirty="0" smtClean="0">
                <a:solidFill>
                  <a:srgbClr val="008000"/>
                </a:solidFill>
              </a:rPr>
              <a:t>hanno</a:t>
            </a:r>
            <a:r>
              <a:rPr lang="it-IT" sz="2200" dirty="0" smtClean="0">
                <a:solidFill>
                  <a:srgbClr val="534949"/>
                </a:solidFill>
              </a:rPr>
              <a:t> un determinato </a:t>
            </a:r>
            <a:r>
              <a:rPr lang="it-IT" sz="2200" b="1" dirty="0" smtClean="0">
                <a:solidFill>
                  <a:srgbClr val="534949"/>
                </a:solidFill>
              </a:rPr>
              <a:t>modello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</a:p>
          <a:p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filtro per ricerca </a:t>
            </a:r>
            <a:r>
              <a:rPr lang="it-IT" sz="2200" dirty="0" smtClean="0">
                <a:solidFill>
                  <a:srgbClr val="008000"/>
                </a:solidFill>
              </a:rPr>
              <a:t>filtra</a:t>
            </a:r>
            <a:r>
              <a:rPr lang="it-IT" sz="2200" dirty="0" smtClean="0">
                <a:solidFill>
                  <a:srgbClr val="534949"/>
                </a:solidFill>
              </a:rPr>
              <a:t> gli </a:t>
            </a:r>
            <a:r>
              <a:rPr lang="it-IT" sz="2200" b="1" dirty="0" smtClean="0">
                <a:solidFill>
                  <a:srgbClr val="534949"/>
                </a:solidFill>
              </a:rPr>
              <a:t>eventi </a:t>
            </a:r>
            <a:r>
              <a:rPr lang="it-IT" sz="2200" dirty="0" smtClean="0">
                <a:solidFill>
                  <a:srgbClr val="534949"/>
                </a:solidFill>
              </a:rPr>
              <a:t>che </a:t>
            </a:r>
            <a:r>
              <a:rPr lang="it-IT" sz="2200" dirty="0" smtClean="0">
                <a:solidFill>
                  <a:srgbClr val="008000"/>
                </a:solidFill>
              </a:rPr>
              <a:t>contengono</a:t>
            </a:r>
            <a:r>
              <a:rPr lang="it-IT" sz="2200" dirty="0" smtClean="0">
                <a:solidFill>
                  <a:srgbClr val="534949"/>
                </a:solidFill>
              </a:rPr>
              <a:t> nel </a:t>
            </a:r>
            <a:r>
              <a:rPr lang="it-IT" sz="2200" b="1" dirty="0" smtClean="0">
                <a:solidFill>
                  <a:srgbClr val="534949"/>
                </a:solidFill>
              </a:rPr>
              <a:t>titolo</a:t>
            </a:r>
            <a:r>
              <a:rPr lang="it-IT" sz="2200" dirty="0" smtClean="0">
                <a:solidFill>
                  <a:srgbClr val="534949"/>
                </a:solidFill>
              </a:rPr>
              <a:t>, nella </a:t>
            </a:r>
            <a:r>
              <a:rPr lang="it-IT" sz="2200" b="1" dirty="0" smtClean="0">
                <a:solidFill>
                  <a:srgbClr val="534949"/>
                </a:solidFill>
              </a:rPr>
              <a:t>descrizione</a:t>
            </a:r>
            <a:r>
              <a:rPr lang="it-IT" sz="2200" dirty="0" smtClean="0">
                <a:solidFill>
                  <a:srgbClr val="534949"/>
                </a:solidFill>
              </a:rPr>
              <a:t> o nel </a:t>
            </a:r>
            <a:r>
              <a:rPr lang="it-IT" sz="2200" b="1" dirty="0" smtClean="0">
                <a:solidFill>
                  <a:srgbClr val="534949"/>
                </a:solidFill>
              </a:rPr>
              <a:t>luogo</a:t>
            </a:r>
            <a:r>
              <a:rPr lang="it-IT" sz="2200" dirty="0" smtClean="0">
                <a:solidFill>
                  <a:srgbClr val="534949"/>
                </a:solidFill>
              </a:rPr>
              <a:t> la </a:t>
            </a:r>
            <a:r>
              <a:rPr lang="it-IT" sz="2200" b="1" dirty="0" smtClean="0">
                <a:solidFill>
                  <a:srgbClr val="534949"/>
                </a:solidFill>
              </a:rPr>
              <a:t>frase</a:t>
            </a:r>
            <a:r>
              <a:rPr lang="it-IT" sz="2200" dirty="0" smtClean="0">
                <a:solidFill>
                  <a:srgbClr val="534949"/>
                </a:solidFill>
              </a:rPr>
              <a:t> da </a:t>
            </a:r>
            <a:r>
              <a:rPr lang="it-IT" sz="2200" dirty="0" smtClean="0">
                <a:solidFill>
                  <a:srgbClr val="008000"/>
                </a:solidFill>
              </a:rPr>
              <a:t>ricercare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</a:p>
          <a:p>
            <a:pPr marL="36576" indent="0">
              <a:buFont typeface="Wingdings 2" pitchFamily="18" charset="2"/>
              <a:buNone/>
            </a:pPr>
            <a:endParaRPr lang="it-IT" sz="2200" dirty="0">
              <a:solidFill>
                <a:srgbClr val="5349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4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6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8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9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10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4" grpId="0" build="allAtOnce"/>
      <p:bldP spid="4" grpId="1" build="p"/>
      <p:bldP spid="5" grpId="0" build="allAtOnce"/>
      <p:bldP spid="5" grpId="1" build="allAtOnce"/>
      <p:bldP spid="6" grpId="0" build="p"/>
      <p:bldP spid="6" grpId="1" build="p"/>
      <p:bldP spid="7" grpId="0" build="p"/>
      <p:bldP spid="7" grpId="1" build="p"/>
      <p:bldP spid="8" grpId="0" build="p"/>
      <p:bldP spid="8" grpId="1" build="p"/>
      <p:bldP spid="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" r="18"/>
          <a:stretch>
            <a:fillRect/>
          </a:stretch>
        </p:blipFill>
        <p:spPr bwMode="auto">
          <a:xfrm>
            <a:off x="684213" y="1700213"/>
            <a:ext cx="6767512" cy="49212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Casi d’uso</a:t>
            </a:r>
            <a:endParaRPr lang="it-IT" dirty="0"/>
          </a:p>
        </p:txBody>
      </p:sp>
      <p:graphicFrame>
        <p:nvGraphicFramePr>
          <p:cNvPr id="4" name="Segnaposto contenut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6293414"/>
              </p:ext>
            </p:extLst>
          </p:nvPr>
        </p:nvGraphicFramePr>
        <p:xfrm>
          <a:off x="1043608" y="1556792"/>
          <a:ext cx="6768752" cy="520522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9693"/>
                <a:gridCol w="5489059"/>
              </a:tblGrid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Titolo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Creazione Evento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Descrizione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Aggiunta di un nuovo evento ad un calendario esistente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Attori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Utente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Precondizioni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Nessuna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Postcondizioni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SzPts val="1000"/>
                        <a:buFont typeface="Symbol"/>
                        <a:buChar char="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Un nuovo evento è stato inserito nel calendario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72862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Scenario Principale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seleziona il calendario (CU Selezione calendario)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inserisce un nome (default: vuoto, valori ammessi: stringa non vuota)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inserisce una data (default: data odierna/ora corrente)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inserisce una durata (default: 60 minuti, valori ammessi: &gt; 0)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può inserire un luogo (default: vuoto)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può inserire una descrizione (default: vuoto)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può modificare la periodicità (default: Mai, CU Modifica periodicità)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può selezionare un modello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completa i campi aggiuntivi del modello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chiede di salvare l'evento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Il sistema salva il nuovo evento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41432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 Alternativi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Il sistema non contiene calendari o l'utente sceglie di creare un nuovo calendario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crea un nuovo calendario (CU Creazione calendario)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Si ritorna al passo 1 dello scenario principale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 startAt="8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Il sistema non contiene modelli o l'utente sceglie di creare un nuovo modello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crea un nuovo modello (CU Creazione modello)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Si ritorna al passo 8a dello scenario </a:t>
                      </a:r>
                      <a:r>
                        <a:rPr lang="it-IT" sz="1100" dirty="0" smtClean="0">
                          <a:effectLst/>
                        </a:rPr>
                        <a:t>principale</a:t>
                      </a:r>
                    </a:p>
                    <a:p>
                      <a:pPr marL="0" lvl="0" indent="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914400" algn="l"/>
                        </a:tabLst>
                      </a:pPr>
                      <a:r>
                        <a:rPr lang="it-IT" sz="1100" dirty="0" smtClean="0">
                          <a:effectLst/>
                        </a:rPr>
                        <a:t>1-8.   Se </a:t>
                      </a:r>
                      <a:r>
                        <a:rPr lang="it-IT" sz="1100" dirty="0">
                          <a:effectLst/>
                        </a:rPr>
                        <a:t>non è stato inserito un nome per l’evento o non è stato selezionato un </a:t>
                      </a:r>
                      <a:endParaRPr lang="it-IT" sz="1100" dirty="0" smtClean="0">
                        <a:effectLst/>
                      </a:endParaRPr>
                    </a:p>
                    <a:p>
                      <a:pPr marL="0" lvl="0" indent="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914400" algn="l"/>
                        </a:tabLst>
                      </a:pPr>
                      <a:r>
                        <a:rPr lang="it-IT" sz="1100" dirty="0" smtClean="0">
                          <a:effectLst/>
                        </a:rPr>
                        <a:t>         calendario </a:t>
                      </a:r>
                      <a:r>
                        <a:rPr lang="it-IT" sz="1100" dirty="0">
                          <a:effectLst/>
                        </a:rPr>
                        <a:t>o non è stato selezionato un modello di evento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Il sistema impedisce di creare l'evento (passo 9 dello scenario principale)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Punti Aperti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Nessuno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Note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I passi 1-8 posso essere eseguiti in qualsiasi ordine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</a:tbl>
          </a:graphicData>
        </a:graphic>
      </p:graphicFrame>
      <p:pic>
        <p:nvPicPr>
          <p:cNvPr id="6" name="Immagine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9552" y="2420888"/>
            <a:ext cx="7811709" cy="36004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" name="Segnaposto contenut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5283659"/>
              </p:ext>
            </p:extLst>
          </p:nvPr>
        </p:nvGraphicFramePr>
        <p:xfrm>
          <a:off x="899592" y="2492896"/>
          <a:ext cx="7467600" cy="327736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16821"/>
                <a:gridCol w="5650779"/>
              </a:tblGrid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Titolo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Creazione modello evento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Descrizione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Creazione di un nuovo modello di evento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Relazioni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Attori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Utente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Precondizioni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Nessuna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Postcondizioni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SzPts val="1000"/>
                        <a:buFont typeface="Symbol"/>
                        <a:buChar char="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Un nuovo modello di evento è stato creato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78573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Scenario Principale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L'utente inserisce il nome del modello e può creare una o più voci (CU Creazione Voce)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>
                          <a:effectLst/>
                        </a:rPr>
                        <a:t>L'utente può eventualmente cancellare una voce inserita precedentemente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L'utente chiede di salvare il modello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Il sistema salva il nuovo modello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31429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 Alternativi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Se il nome del modello inserito dall'utente identifica già un altro modello preesistente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>
                          <a:effectLst/>
                        </a:rPr>
                        <a:t>Il sistema impedisce all'utente di creare il modello (passo 2 dello scenario principale)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Punti Aperti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Nessuno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</a:tbl>
          </a:graphicData>
        </a:graphic>
      </p:graphicFrame>
      <p:pic>
        <p:nvPicPr>
          <p:cNvPr id="14" name="Immagine 13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3568" y="2060848"/>
            <a:ext cx="7200799" cy="409506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" name="Segnaposto contenut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7770875"/>
              </p:ext>
            </p:extLst>
          </p:nvPr>
        </p:nvGraphicFramePr>
        <p:xfrm>
          <a:off x="755576" y="2852936"/>
          <a:ext cx="7467600" cy="26990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50504"/>
                <a:gridCol w="6017096"/>
              </a:tblGrid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Titolo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Creazione Calendario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Descrizione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Creazione di un nuovo calendario di eventi, inizialmente vuoto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Relazioni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Attori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Utente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Precondizioni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Nessuna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Postcondizioni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SzPts val="1000"/>
                        <a:buFont typeface="Symbol"/>
                        <a:buChar char="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Il sistema contiene un nuovo calendario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4714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Scenario Principale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L'utente inserisce il nome del calendario e può inserire uno o più amici con cui condividere il calendario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L'utente chiede di salvare il calendario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Il sistema crea il nuovo calendario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31429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 Alternativi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Se il nome del calendario inserito dall'utente identifica già un altro calendario preesistente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>
                          <a:effectLst/>
                        </a:rPr>
                        <a:t>Il sistema impedisce all'utente di creare il calendario (passo 2 dello scenario principale)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Punti Aperti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Nessuno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2321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Diagramma delle Classi d’Analisi</a:t>
            </a:r>
            <a:endParaRPr lang="it-IT" dirty="0"/>
          </a:p>
        </p:txBody>
      </p:sp>
      <p:pic>
        <p:nvPicPr>
          <p:cNvPr id="1026" name="Picture 2" descr="E:\GITHUB\DynamiCal\WIP\Diagrammi Classi\Diagramma delle Classi di Analis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612" y="1592803"/>
            <a:ext cx="6984776" cy="5105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730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Diagramma delle Classi d’Analisi</a:t>
            </a:r>
            <a:endParaRPr lang="it-IT" dirty="0"/>
          </a:p>
        </p:txBody>
      </p:sp>
      <p:pic>
        <p:nvPicPr>
          <p:cNvPr id="2050" name="Picture 2" descr="E:\GITHUB\DynamiCal\WIP\Diagrammi Classi\DCA Calendari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5798" y="1677160"/>
            <a:ext cx="6072405" cy="492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0744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Diagramma delle Classi d’Analisi</a:t>
            </a:r>
            <a:endParaRPr lang="it-IT" dirty="0"/>
          </a:p>
        </p:txBody>
      </p:sp>
      <p:pic>
        <p:nvPicPr>
          <p:cNvPr id="3074" name="Picture 2" descr="E:\GITHUB\DynamiCal\WIP\Diagrammi Classi\DCA Modello + Periodicit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646" y="1611080"/>
            <a:ext cx="6372708" cy="5058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253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Diagramma delle Classi d’Analisi</a:t>
            </a:r>
            <a:endParaRPr lang="it-IT" dirty="0"/>
          </a:p>
        </p:txBody>
      </p:sp>
      <p:pic>
        <p:nvPicPr>
          <p:cNvPr id="4098" name="Picture 2" descr="E:\GITHUB\DynamiCal\WIP\Diagrammi Classi\DCA Filtr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536" y="1628800"/>
            <a:ext cx="6350928" cy="5022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187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Diagramma di sequenza</a:t>
            </a:r>
            <a:endParaRPr lang="it-IT" dirty="0"/>
          </a:p>
        </p:txBody>
      </p:sp>
      <p:sp>
        <p:nvSpPr>
          <p:cNvPr id="5" name="Segnaposto contenut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170" name="Picture 2" descr="C:\Users\Cem\Desktop\Untitled-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613078"/>
            <a:ext cx="8963864" cy="7216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5069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717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9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4.24936E-6 L 0.14774 0.14782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78" y="73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774 0.14782 L -0.09635 -0.429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05" y="-288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635 -0.4291 L 0.14774 -0.4605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05" y="-15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7170"/>
                                        </p:tgtEl>
                                      </p:cBhvr>
                                      <p:by x="77000" y="77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9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774 -0.46056 L -0.00191 0.00116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83" y="230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107504" y="355847"/>
            <a:ext cx="8856984" cy="1054394"/>
          </a:xfrm>
        </p:spPr>
        <p:txBody>
          <a:bodyPr/>
          <a:lstStyle/>
          <a:p>
            <a:r>
              <a:rPr lang="it-IT" spc="0" dirty="0" smtClean="0"/>
              <a:t>Diagramma delle classi di progettazione</a:t>
            </a:r>
            <a:endParaRPr lang="it-IT" spc="0" dirty="0"/>
          </a:p>
        </p:txBody>
      </p:sp>
      <p:pic>
        <p:nvPicPr>
          <p:cNvPr id="7" name="BackNormal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259"/>
          <a:stretch/>
        </p:blipFill>
        <p:spPr>
          <a:xfrm>
            <a:off x="2145804" y="1700809"/>
            <a:ext cx="4852392" cy="2304256"/>
          </a:xfrm>
          <a:prstGeom prst="rect">
            <a:avLst/>
          </a:prstGeom>
        </p:spPr>
      </p:pic>
      <p:pic>
        <p:nvPicPr>
          <p:cNvPr id="5" name="TopNormal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804" y="1700807"/>
            <a:ext cx="4852392" cy="4929813"/>
          </a:xfrm>
          <a:prstGeom prst="rect">
            <a:avLst/>
          </a:prstGeom>
        </p:spPr>
      </p:pic>
      <p:pic>
        <p:nvPicPr>
          <p:cNvPr id="4" name="BackFaded"/>
          <p:cNvPicPr/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6741" b="-785"/>
          <a:stretch/>
        </p:blipFill>
        <p:spPr>
          <a:xfrm>
            <a:off x="2145804" y="4005064"/>
            <a:ext cx="4852392" cy="2664296"/>
          </a:xfrm>
          <a:prstGeom prst="rect">
            <a:avLst/>
          </a:prstGeom>
        </p:spPr>
      </p:pic>
      <p:sp>
        <p:nvSpPr>
          <p:cNvPr id="8" name="Singleton"/>
          <p:cNvSpPr txBox="1"/>
          <p:nvPr/>
        </p:nvSpPr>
        <p:spPr>
          <a:xfrm>
            <a:off x="6098078" y="2668271"/>
            <a:ext cx="180023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Singleton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5168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iglia">
  <a:themeElements>
    <a:clrScheme name="Personalizzato 3">
      <a:dk1>
        <a:sysClr val="windowText" lastClr="000000"/>
      </a:dk1>
      <a:lt1>
        <a:sysClr val="window" lastClr="FFFFFF"/>
      </a:lt1>
      <a:dk2>
        <a:srgbClr val="6B83AE"/>
      </a:dk2>
      <a:lt2>
        <a:srgbClr val="CCD1B9"/>
      </a:lt2>
      <a:accent1>
        <a:srgbClr val="D46F6F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Marogna">
      <a:majorFont>
        <a:latin typeface="Calibri"/>
        <a:ea typeface=""/>
        <a:cs typeface=""/>
      </a:majorFont>
      <a:minorFont>
        <a:latin typeface="Arial"/>
        <a:ea typeface=""/>
        <a:cs typeface=""/>
      </a:minorFont>
    </a:fontScheme>
    <a:fmtScheme name="Griglia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175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3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3000"/>
                <a:satMod val="11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Grid</Template>
  <TotalTime>1578</TotalTime>
  <Words>874</Words>
  <Application>Microsoft Office PowerPoint</Application>
  <PresentationFormat>Presentazione su schermo (4:3)</PresentationFormat>
  <Paragraphs>171</Paragraphs>
  <Slides>15</Slides>
  <Notes>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6" baseType="lpstr">
      <vt:lpstr>Griglia</vt:lpstr>
      <vt:lpstr>DynamiCal</vt:lpstr>
      <vt:lpstr>Descrizione del problema</vt:lpstr>
      <vt:lpstr>Casi d’uso</vt:lpstr>
      <vt:lpstr>Diagramma delle Classi d’Analisi</vt:lpstr>
      <vt:lpstr>Diagramma delle Classi d’Analisi</vt:lpstr>
      <vt:lpstr>Diagramma delle Classi d’Analisi</vt:lpstr>
      <vt:lpstr>Diagramma delle Classi d’Analisi</vt:lpstr>
      <vt:lpstr>Diagramma di sequenza</vt:lpstr>
      <vt:lpstr>Diagramma delle classi di progettazione</vt:lpstr>
      <vt:lpstr>Diagramma delle classi di progettazione</vt:lpstr>
      <vt:lpstr>Diagramma delle classi di progettazione</vt:lpstr>
      <vt:lpstr>Diagramma delle classi di progettazione</vt:lpstr>
      <vt:lpstr>Diagramma delle classi di progettazione</vt:lpstr>
      <vt:lpstr>Design Patterns</vt:lpstr>
      <vt:lpstr>Design Principles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Cem</dc:creator>
  <cp:lastModifiedBy>Cem</cp:lastModifiedBy>
  <cp:revision>60</cp:revision>
  <dcterms:created xsi:type="dcterms:W3CDTF">2014-11-14T09:08:16Z</dcterms:created>
  <dcterms:modified xsi:type="dcterms:W3CDTF">2014-11-16T19:39:13Z</dcterms:modified>
</cp:coreProperties>
</file>

<file path=docProps/thumbnail.jpeg>
</file>